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notesMasterIdLst>
    <p:notesMasterId r:id="rId3"/>
  </p:notesMasterIdLst>
  <p:handoutMasterIdLst>
    <p:handoutMasterId r:id="rId4"/>
  </p:handoutMasterIdLst>
  <p:sldIdLst>
    <p:sldId id="258" r:id="rId2"/>
  </p:sldIdLst>
  <p:sldSz cx="30275213" cy="42803763"/>
  <p:notesSz cx="6858000" cy="9144000"/>
  <p:defaultTextStyle>
    <a:defPPr>
      <a:defRPr lang="de-DE"/>
    </a:defPPr>
    <a:lvl1pPr marL="0" algn="l" defTabSz="4175613" rtl="0" eaLnBrk="1" latinLnBrk="0" hangingPunct="1">
      <a:defRPr sz="8200" kern="1200">
        <a:solidFill>
          <a:schemeClr val="tx1"/>
        </a:solidFill>
        <a:latin typeface="+mn-lt"/>
        <a:ea typeface="+mn-ea"/>
        <a:cs typeface="+mn-cs"/>
      </a:defRPr>
    </a:lvl1pPr>
    <a:lvl2pPr marL="2087804" algn="l" defTabSz="4175613" rtl="0" eaLnBrk="1" latinLnBrk="0" hangingPunct="1">
      <a:defRPr sz="8200" kern="1200">
        <a:solidFill>
          <a:schemeClr val="tx1"/>
        </a:solidFill>
        <a:latin typeface="+mn-lt"/>
        <a:ea typeface="+mn-ea"/>
        <a:cs typeface="+mn-cs"/>
      </a:defRPr>
    </a:lvl2pPr>
    <a:lvl3pPr marL="4175613" algn="l" defTabSz="4175613" rtl="0" eaLnBrk="1" latinLnBrk="0" hangingPunct="1">
      <a:defRPr sz="8200" kern="1200">
        <a:solidFill>
          <a:schemeClr val="tx1"/>
        </a:solidFill>
        <a:latin typeface="+mn-lt"/>
        <a:ea typeface="+mn-ea"/>
        <a:cs typeface="+mn-cs"/>
      </a:defRPr>
    </a:lvl3pPr>
    <a:lvl4pPr marL="6263417" algn="l" defTabSz="4175613" rtl="0" eaLnBrk="1" latinLnBrk="0" hangingPunct="1">
      <a:defRPr sz="8200" kern="1200">
        <a:solidFill>
          <a:schemeClr val="tx1"/>
        </a:solidFill>
        <a:latin typeface="+mn-lt"/>
        <a:ea typeface="+mn-ea"/>
        <a:cs typeface="+mn-cs"/>
      </a:defRPr>
    </a:lvl4pPr>
    <a:lvl5pPr marL="8351221" algn="l" defTabSz="4175613" rtl="0" eaLnBrk="1" latinLnBrk="0" hangingPunct="1">
      <a:defRPr sz="8200" kern="1200">
        <a:solidFill>
          <a:schemeClr val="tx1"/>
        </a:solidFill>
        <a:latin typeface="+mn-lt"/>
        <a:ea typeface="+mn-ea"/>
        <a:cs typeface="+mn-cs"/>
      </a:defRPr>
    </a:lvl5pPr>
    <a:lvl6pPr marL="10439030" algn="l" defTabSz="4175613" rtl="0" eaLnBrk="1" latinLnBrk="0" hangingPunct="1">
      <a:defRPr sz="8200" kern="1200">
        <a:solidFill>
          <a:schemeClr val="tx1"/>
        </a:solidFill>
        <a:latin typeface="+mn-lt"/>
        <a:ea typeface="+mn-ea"/>
        <a:cs typeface="+mn-cs"/>
      </a:defRPr>
    </a:lvl6pPr>
    <a:lvl7pPr marL="12526834" algn="l" defTabSz="4175613" rtl="0" eaLnBrk="1" latinLnBrk="0" hangingPunct="1">
      <a:defRPr sz="8200" kern="1200">
        <a:solidFill>
          <a:schemeClr val="tx1"/>
        </a:solidFill>
        <a:latin typeface="+mn-lt"/>
        <a:ea typeface="+mn-ea"/>
        <a:cs typeface="+mn-cs"/>
      </a:defRPr>
    </a:lvl7pPr>
    <a:lvl8pPr marL="14614639" algn="l" defTabSz="4175613" rtl="0" eaLnBrk="1" latinLnBrk="0" hangingPunct="1">
      <a:defRPr sz="8200" kern="1200">
        <a:solidFill>
          <a:schemeClr val="tx1"/>
        </a:solidFill>
        <a:latin typeface="+mn-lt"/>
        <a:ea typeface="+mn-ea"/>
        <a:cs typeface="+mn-cs"/>
      </a:defRPr>
    </a:lvl8pPr>
    <a:lvl9pPr marL="16702447" algn="l" defTabSz="4175613" rtl="0" eaLnBrk="1" latinLnBrk="0" hangingPunct="1">
      <a:defRPr sz="8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395" userDrawn="1">
          <p15:clr>
            <a:srgbClr val="A4A3A4"/>
          </p15:clr>
        </p15:guide>
        <p15:guide id="2" pos="9536"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56A2"/>
    <a:srgbClr val="003366"/>
    <a:srgbClr val="EDEDED"/>
    <a:srgbClr val="EEEEEE"/>
    <a:srgbClr val="EFEFEF"/>
    <a:srgbClr val="EFEFE7"/>
    <a:srgbClr val="D9ED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639" autoAdjust="0"/>
  </p:normalViewPr>
  <p:slideViewPr>
    <p:cSldViewPr>
      <p:cViewPr>
        <p:scale>
          <a:sx n="33" d="100"/>
          <a:sy n="33" d="100"/>
        </p:scale>
        <p:origin x="132" y="-1518"/>
      </p:cViewPr>
      <p:guideLst>
        <p:guide orient="horz" pos="25395"/>
        <p:guide pos="9536"/>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howGuides="1">
      <p:cViewPr varScale="1">
        <p:scale>
          <a:sx n="88" d="100"/>
          <a:sy n="88" d="100"/>
        </p:scale>
        <p:origin x="-3806" y="-77"/>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7390A87-8AF9-445C-8697-194248D8C220}" type="datetimeFigureOut">
              <a:rPr lang="de-DE" smtClean="0"/>
              <a:t>24.11.2021</a:t>
            </a:fld>
            <a:endParaRPr lang="de-DE"/>
          </a:p>
        </p:txBody>
      </p:sp>
      <p:sp>
        <p:nvSpPr>
          <p:cNvPr id="4" name="Fußzeilenplatzhalt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B0F7A8A-6001-48B2-8EA1-200DDBB45B1B}" type="slidenum">
              <a:rPr lang="de-DE" smtClean="0"/>
              <a:t>‹Nr.›</a:t>
            </a:fld>
            <a:endParaRPr lang="de-DE"/>
          </a:p>
        </p:txBody>
      </p:sp>
    </p:spTree>
    <p:extLst>
      <p:ext uri="{BB962C8B-B14F-4D97-AF65-F5344CB8AC3E}">
        <p14:creationId xmlns:p14="http://schemas.microsoft.com/office/powerpoint/2010/main" val="3017436632"/>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2.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388F7FA-9C92-45DA-8C3F-76B34B383C2F}" type="datetimeFigureOut">
              <a:rPr lang="de-DE" smtClean="0"/>
              <a:t>24.11.2021</a:t>
            </a:fld>
            <a:endParaRPr lang="de-DE"/>
          </a:p>
        </p:txBody>
      </p:sp>
      <p:sp>
        <p:nvSpPr>
          <p:cNvPr id="4" name="Folienbildplatzhalter 3"/>
          <p:cNvSpPr>
            <a:spLocks noGrp="1" noRot="1" noChangeAspect="1"/>
          </p:cNvSpPr>
          <p:nvPr>
            <p:ph type="sldImg" idx="2"/>
          </p:nvPr>
        </p:nvSpPr>
        <p:spPr>
          <a:xfrm>
            <a:off x="2216150" y="685800"/>
            <a:ext cx="2425700" cy="34290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163E906-D097-4FC4-B755-E133AC592FC2}" type="slidenum">
              <a:rPr lang="de-DE" smtClean="0"/>
              <a:t>‹Nr.›</a:t>
            </a:fld>
            <a:endParaRPr lang="de-DE"/>
          </a:p>
        </p:txBody>
      </p:sp>
    </p:spTree>
    <p:extLst>
      <p:ext uri="{BB962C8B-B14F-4D97-AF65-F5344CB8AC3E}">
        <p14:creationId xmlns:p14="http://schemas.microsoft.com/office/powerpoint/2010/main" val="3781155594"/>
      </p:ext>
    </p:extLst>
  </p:cSld>
  <p:clrMap bg1="lt1" tx1="dk1" bg2="lt2" tx2="dk2" accent1="accent1" accent2="accent2" accent3="accent3" accent4="accent4" accent5="accent5" accent6="accent6" hlink="hlink" folHlink="folHlink"/>
  <p:notesStyle>
    <a:lvl1pPr marL="0" algn="l" defTabSz="4175613" rtl="0" eaLnBrk="1" latinLnBrk="0" hangingPunct="1">
      <a:defRPr sz="5500" kern="1200">
        <a:solidFill>
          <a:schemeClr val="tx1"/>
        </a:solidFill>
        <a:latin typeface="+mn-lt"/>
        <a:ea typeface="+mn-ea"/>
        <a:cs typeface="+mn-cs"/>
      </a:defRPr>
    </a:lvl1pPr>
    <a:lvl2pPr marL="2087804" algn="l" defTabSz="4175613" rtl="0" eaLnBrk="1" latinLnBrk="0" hangingPunct="1">
      <a:defRPr sz="5500" kern="1200">
        <a:solidFill>
          <a:schemeClr val="tx1"/>
        </a:solidFill>
        <a:latin typeface="+mn-lt"/>
        <a:ea typeface="+mn-ea"/>
        <a:cs typeface="+mn-cs"/>
      </a:defRPr>
    </a:lvl2pPr>
    <a:lvl3pPr marL="4175613" algn="l" defTabSz="4175613" rtl="0" eaLnBrk="1" latinLnBrk="0" hangingPunct="1">
      <a:defRPr sz="5500" kern="1200">
        <a:solidFill>
          <a:schemeClr val="tx1"/>
        </a:solidFill>
        <a:latin typeface="+mn-lt"/>
        <a:ea typeface="+mn-ea"/>
        <a:cs typeface="+mn-cs"/>
      </a:defRPr>
    </a:lvl3pPr>
    <a:lvl4pPr marL="6263417" algn="l" defTabSz="4175613" rtl="0" eaLnBrk="1" latinLnBrk="0" hangingPunct="1">
      <a:defRPr sz="5500" kern="1200">
        <a:solidFill>
          <a:schemeClr val="tx1"/>
        </a:solidFill>
        <a:latin typeface="+mn-lt"/>
        <a:ea typeface="+mn-ea"/>
        <a:cs typeface="+mn-cs"/>
      </a:defRPr>
    </a:lvl4pPr>
    <a:lvl5pPr marL="8351221" algn="l" defTabSz="4175613" rtl="0" eaLnBrk="1" latinLnBrk="0" hangingPunct="1">
      <a:defRPr sz="5500" kern="1200">
        <a:solidFill>
          <a:schemeClr val="tx1"/>
        </a:solidFill>
        <a:latin typeface="+mn-lt"/>
        <a:ea typeface="+mn-ea"/>
        <a:cs typeface="+mn-cs"/>
      </a:defRPr>
    </a:lvl5pPr>
    <a:lvl6pPr marL="10439030" algn="l" defTabSz="4175613" rtl="0" eaLnBrk="1" latinLnBrk="0" hangingPunct="1">
      <a:defRPr sz="5500" kern="1200">
        <a:solidFill>
          <a:schemeClr val="tx1"/>
        </a:solidFill>
        <a:latin typeface="+mn-lt"/>
        <a:ea typeface="+mn-ea"/>
        <a:cs typeface="+mn-cs"/>
      </a:defRPr>
    </a:lvl6pPr>
    <a:lvl7pPr marL="12526834" algn="l" defTabSz="4175613" rtl="0" eaLnBrk="1" latinLnBrk="0" hangingPunct="1">
      <a:defRPr sz="5500" kern="1200">
        <a:solidFill>
          <a:schemeClr val="tx1"/>
        </a:solidFill>
        <a:latin typeface="+mn-lt"/>
        <a:ea typeface="+mn-ea"/>
        <a:cs typeface="+mn-cs"/>
      </a:defRPr>
    </a:lvl7pPr>
    <a:lvl8pPr marL="14614639" algn="l" defTabSz="4175613" rtl="0" eaLnBrk="1" latinLnBrk="0" hangingPunct="1">
      <a:defRPr sz="5500" kern="1200">
        <a:solidFill>
          <a:schemeClr val="tx1"/>
        </a:solidFill>
        <a:latin typeface="+mn-lt"/>
        <a:ea typeface="+mn-ea"/>
        <a:cs typeface="+mn-cs"/>
      </a:defRPr>
    </a:lvl8pPr>
    <a:lvl9pPr marL="16702447" algn="l" defTabSz="4175613" rtl="0" eaLnBrk="1" latinLnBrk="0" hangingPunct="1">
      <a:defRPr sz="55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Logo Normal">
    <p:spTree>
      <p:nvGrpSpPr>
        <p:cNvPr id="1" name=""/>
        <p:cNvGrpSpPr/>
        <p:nvPr/>
      </p:nvGrpSpPr>
      <p:grpSpPr>
        <a:xfrm>
          <a:off x="0" y="0"/>
          <a:ext cx="0" cy="0"/>
          <a:chOff x="0" y="0"/>
          <a:chExt cx="0" cy="0"/>
        </a:xfrm>
      </p:grpSpPr>
    </p:spTree>
    <p:extLst>
      <p:ext uri="{BB962C8B-B14F-4D97-AF65-F5344CB8AC3E}">
        <p14:creationId xmlns:p14="http://schemas.microsoft.com/office/powerpoint/2010/main" val="34803415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oster Logo quer">
    <p:spTree>
      <p:nvGrpSpPr>
        <p:cNvPr id="1" name=""/>
        <p:cNvGrpSpPr/>
        <p:nvPr/>
      </p:nvGrpSpPr>
      <p:grpSpPr>
        <a:xfrm>
          <a:off x="0" y="0"/>
          <a:ext cx="0" cy="0"/>
          <a:chOff x="0" y="0"/>
          <a:chExt cx="0" cy="0"/>
        </a:xfrm>
      </p:grpSpPr>
      <p:sp>
        <p:nvSpPr>
          <p:cNvPr id="2" name="Titel 1"/>
          <p:cNvSpPr>
            <a:spLocks noGrp="1"/>
          </p:cNvSpPr>
          <p:nvPr>
            <p:ph type="title"/>
          </p:nvPr>
        </p:nvSpPr>
        <p:spPr>
          <a:xfrm>
            <a:off x="1170252" y="2249887"/>
            <a:ext cx="28583054" cy="3384000"/>
          </a:xfrm>
          <a:prstGeom prst="rect">
            <a:avLst/>
          </a:prstGeom>
        </p:spPr>
        <p:txBody>
          <a:bodyPr/>
          <a:lstStyle/>
          <a:p>
            <a:r>
              <a:rPr lang="de-DE"/>
              <a:t>Titelmasterformat durch Klicken bearbeiten</a:t>
            </a:r>
            <a:endParaRPr lang="de-DE" dirty="0"/>
          </a:p>
        </p:txBody>
      </p:sp>
      <p:sp>
        <p:nvSpPr>
          <p:cNvPr id="3" name="Inhaltsplatzhalter 12"/>
          <p:cNvSpPr>
            <a:spLocks noGrp="1"/>
          </p:cNvSpPr>
          <p:nvPr>
            <p:ph sz="quarter" idx="10"/>
          </p:nvPr>
        </p:nvSpPr>
        <p:spPr>
          <a:xfrm>
            <a:off x="1098256" y="7073883"/>
            <a:ext cx="28502274" cy="35135996"/>
          </a:xfrm>
          <a:prstGeom prst="rect">
            <a:avLst/>
          </a:prstGeom>
        </p:spPr>
        <p:txBody>
          <a:body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p>
        </p:txBody>
      </p:sp>
      <p:pic>
        <p:nvPicPr>
          <p:cNvPr id="18" name="Grafik 1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70253" y="609035"/>
            <a:ext cx="6120139" cy="772480"/>
          </a:xfrm>
          <a:prstGeom prst="rect">
            <a:avLst/>
          </a:prstGeom>
        </p:spPr>
      </p:pic>
      <p:pic>
        <p:nvPicPr>
          <p:cNvPr id="19" name="Grafik 1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747924" y="-648221"/>
            <a:ext cx="23084958" cy="2514514"/>
          </a:xfrm>
          <a:prstGeom prst="rect">
            <a:avLst/>
          </a:prstGeom>
        </p:spPr>
      </p:pic>
      <p:sp>
        <p:nvSpPr>
          <p:cNvPr id="21" name="Textplatzhalter 20"/>
          <p:cNvSpPr>
            <a:spLocks noGrp="1"/>
          </p:cNvSpPr>
          <p:nvPr>
            <p:ph type="body" sz="quarter" idx="11" hasCustomPrompt="1"/>
          </p:nvPr>
        </p:nvSpPr>
        <p:spPr>
          <a:xfrm>
            <a:off x="9666354" y="609532"/>
            <a:ext cx="20158080" cy="992078"/>
          </a:xfrm>
          <a:prstGeom prst="rect">
            <a:avLst/>
          </a:prstGeom>
        </p:spPr>
        <p:txBody>
          <a:bodyPr>
            <a:normAutofit/>
          </a:bodyPr>
          <a:lstStyle>
            <a:lvl1pPr>
              <a:defRPr sz="5721"/>
            </a:lvl1pPr>
          </a:lstStyle>
          <a:p>
            <a:pPr lvl="0"/>
            <a:r>
              <a:rPr lang="de-DE" dirty="0"/>
              <a:t>Klinikname, Institutsname </a:t>
            </a:r>
            <a:r>
              <a:rPr lang="de-DE" dirty="0" err="1"/>
              <a:t>bzw</a:t>
            </a:r>
            <a:r>
              <a:rPr lang="de-DE" dirty="0"/>
              <a:t> . Abteilungsname</a:t>
            </a:r>
          </a:p>
        </p:txBody>
      </p:sp>
    </p:spTree>
    <p:extLst>
      <p:ext uri="{BB962C8B-B14F-4D97-AF65-F5344CB8AC3E}">
        <p14:creationId xmlns:p14="http://schemas.microsoft.com/office/powerpoint/2010/main" val="124743848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Titelplatzhalter 8"/>
          <p:cNvSpPr>
            <a:spLocks noGrp="1"/>
          </p:cNvSpPr>
          <p:nvPr>
            <p:ph type="title"/>
          </p:nvPr>
        </p:nvSpPr>
        <p:spPr>
          <a:xfrm>
            <a:off x="6771247" y="-522005"/>
            <a:ext cx="20594677" cy="5984739"/>
          </a:xfrm>
          <a:prstGeom prst="rect">
            <a:avLst/>
          </a:prstGeom>
        </p:spPr>
        <p:txBody>
          <a:bodyPr vert="horz" lIns="91440" tIns="45720" rIns="91440" bIns="45720" rtlCol="0" anchor="t" anchorCtr="0">
            <a:normAutofit/>
          </a:bodyPr>
          <a:lstStyle/>
          <a:p>
            <a:r>
              <a:rPr lang="de-DE" dirty="0"/>
              <a:t>Titelmasterformat durch Klicken bearbeiten</a:t>
            </a:r>
          </a:p>
        </p:txBody>
      </p:sp>
      <p:sp>
        <p:nvSpPr>
          <p:cNvPr id="7" name="Textplatzhalter 9"/>
          <p:cNvSpPr>
            <a:spLocks noGrp="1"/>
          </p:cNvSpPr>
          <p:nvPr>
            <p:ph type="body" idx="1"/>
          </p:nvPr>
        </p:nvSpPr>
        <p:spPr>
          <a:xfrm>
            <a:off x="1010131" y="7335189"/>
            <a:ext cx="26355793" cy="45781599"/>
          </a:xfrm>
          <a:prstGeom prst="rect">
            <a:avLst/>
          </a:prstGeom>
        </p:spPr>
        <p:txBody>
          <a:bodyPr vert="horz" lIns="91440" tIns="45720" rIns="91440" bIns="45720" rtlCol="0">
            <a:normAutofit/>
          </a:bodyPr>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grpSp>
        <p:nvGrpSpPr>
          <p:cNvPr id="2" name="Group 4"/>
          <p:cNvGrpSpPr>
            <a:grpSpLocks noChangeAspect="1"/>
          </p:cNvGrpSpPr>
          <p:nvPr userDrawn="1"/>
        </p:nvGrpSpPr>
        <p:grpSpPr bwMode="auto">
          <a:xfrm>
            <a:off x="0" y="-1620531"/>
            <a:ext cx="45577787" cy="56290108"/>
            <a:chOff x="0" y="-1209"/>
            <a:chExt cx="31220" cy="27272"/>
          </a:xfrm>
        </p:grpSpPr>
        <p:sp>
          <p:nvSpPr>
            <p:cNvPr id="3" name="AutoShape 3"/>
            <p:cNvSpPr>
              <a:spLocks noChangeAspect="1" noChangeArrowheads="1" noTextEdit="1"/>
            </p:cNvSpPr>
            <p:nvPr userDrawn="1"/>
          </p:nvSpPr>
          <p:spPr bwMode="auto">
            <a:xfrm>
              <a:off x="0" y="-1209"/>
              <a:ext cx="31220" cy="272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0662"/>
            </a:p>
          </p:txBody>
        </p:sp>
        <p:sp>
          <p:nvSpPr>
            <p:cNvPr id="4" name="Freeform 5"/>
            <p:cNvSpPr>
              <a:spLocks/>
            </p:cNvSpPr>
            <p:nvPr userDrawn="1"/>
          </p:nvSpPr>
          <p:spPr bwMode="auto">
            <a:xfrm>
              <a:off x="0" y="3248"/>
              <a:ext cx="338" cy="22535"/>
            </a:xfrm>
            <a:custGeom>
              <a:avLst/>
              <a:gdLst>
                <a:gd name="T0" fmla="*/ 0 w 338"/>
                <a:gd name="T1" fmla="*/ 207 h 22535"/>
                <a:gd name="T2" fmla="*/ 0 w 338"/>
                <a:gd name="T3" fmla="*/ 22535 h 22535"/>
                <a:gd name="T4" fmla="*/ 338 w 338"/>
                <a:gd name="T5" fmla="*/ 22535 h 22535"/>
                <a:gd name="T6" fmla="*/ 338 w 338"/>
                <a:gd name="T7" fmla="*/ 0 h 22535"/>
                <a:gd name="T8" fmla="*/ 0 w 338"/>
                <a:gd name="T9" fmla="*/ 207 h 22535"/>
              </a:gdLst>
              <a:ahLst/>
              <a:cxnLst>
                <a:cxn ang="0">
                  <a:pos x="T0" y="T1"/>
                </a:cxn>
                <a:cxn ang="0">
                  <a:pos x="T2" y="T3"/>
                </a:cxn>
                <a:cxn ang="0">
                  <a:pos x="T4" y="T5"/>
                </a:cxn>
                <a:cxn ang="0">
                  <a:pos x="T6" y="T7"/>
                </a:cxn>
                <a:cxn ang="0">
                  <a:pos x="T8" y="T9"/>
                </a:cxn>
              </a:cxnLst>
              <a:rect l="0" t="0" r="r" b="b"/>
              <a:pathLst>
                <a:path w="338" h="22535">
                  <a:moveTo>
                    <a:pt x="0" y="207"/>
                  </a:moveTo>
                  <a:lnTo>
                    <a:pt x="0" y="22535"/>
                  </a:lnTo>
                  <a:lnTo>
                    <a:pt x="338" y="22535"/>
                  </a:lnTo>
                  <a:lnTo>
                    <a:pt x="338" y="0"/>
                  </a:lnTo>
                  <a:lnTo>
                    <a:pt x="0" y="207"/>
                  </a:ln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0662"/>
            </a:p>
          </p:txBody>
        </p:sp>
        <p:sp>
          <p:nvSpPr>
            <p:cNvPr id="17" name="Freeform 6"/>
            <p:cNvSpPr>
              <a:spLocks/>
            </p:cNvSpPr>
            <p:nvPr userDrawn="1"/>
          </p:nvSpPr>
          <p:spPr bwMode="auto">
            <a:xfrm>
              <a:off x="0" y="-1209"/>
              <a:ext cx="31220" cy="4356"/>
            </a:xfrm>
            <a:custGeom>
              <a:avLst/>
              <a:gdLst>
                <a:gd name="T0" fmla="*/ 338 w 31220"/>
                <a:gd name="T1" fmla="*/ 0 h 4356"/>
                <a:gd name="T2" fmla="*/ 0 w 31220"/>
                <a:gd name="T3" fmla="*/ 0 h 4356"/>
                <a:gd name="T4" fmla="*/ 0 w 31220"/>
                <a:gd name="T5" fmla="*/ 4356 h 4356"/>
                <a:gd name="T6" fmla="*/ 338 w 31220"/>
                <a:gd name="T7" fmla="*/ 4155 h 4356"/>
                <a:gd name="T8" fmla="*/ 31220 w 31220"/>
                <a:gd name="T9" fmla="*/ 4155 h 4356"/>
                <a:gd name="T10" fmla="*/ 31220 w 31220"/>
                <a:gd name="T11" fmla="*/ 4137 h 4356"/>
                <a:gd name="T12" fmla="*/ 338 w 31220"/>
                <a:gd name="T13" fmla="*/ 4137 h 4356"/>
                <a:gd name="T14" fmla="*/ 338 w 31220"/>
                <a:gd name="T15" fmla="*/ 0 h 43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220" h="4356">
                  <a:moveTo>
                    <a:pt x="338" y="0"/>
                  </a:moveTo>
                  <a:lnTo>
                    <a:pt x="0" y="0"/>
                  </a:lnTo>
                  <a:lnTo>
                    <a:pt x="0" y="4356"/>
                  </a:lnTo>
                  <a:lnTo>
                    <a:pt x="338" y="4155"/>
                  </a:lnTo>
                  <a:lnTo>
                    <a:pt x="31220" y="4155"/>
                  </a:lnTo>
                  <a:lnTo>
                    <a:pt x="31220" y="4137"/>
                  </a:lnTo>
                  <a:lnTo>
                    <a:pt x="338" y="4137"/>
                  </a:lnTo>
                  <a:lnTo>
                    <a:pt x="338" y="0"/>
                  </a:lnTo>
                  <a:close/>
                </a:path>
              </a:pathLst>
            </a:custGeom>
            <a:solidFill>
              <a:srgbClr val="009E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0662"/>
            </a:p>
          </p:txBody>
        </p:sp>
      </p:grpSp>
      <p:grpSp>
        <p:nvGrpSpPr>
          <p:cNvPr id="18" name="Group 29">
            <a:extLst>
              <a:ext uri="{FF2B5EF4-FFF2-40B4-BE49-F238E27FC236}">
                <a16:creationId xmlns:a16="http://schemas.microsoft.com/office/drawing/2014/main" id="{E57990AB-A200-42FF-A7BF-9FF3A88019CA}"/>
              </a:ext>
            </a:extLst>
          </p:cNvPr>
          <p:cNvGrpSpPr>
            <a:grpSpLocks noChangeAspect="1"/>
          </p:cNvGrpSpPr>
          <p:nvPr userDrawn="1"/>
        </p:nvGrpSpPr>
        <p:grpSpPr bwMode="auto">
          <a:xfrm>
            <a:off x="945867" y="231529"/>
            <a:ext cx="5110162" cy="2376264"/>
            <a:chOff x="0" y="740"/>
            <a:chExt cx="5760" cy="2840"/>
          </a:xfrm>
        </p:grpSpPr>
        <p:sp>
          <p:nvSpPr>
            <p:cNvPr id="19" name="AutoShape 28">
              <a:extLst>
                <a:ext uri="{FF2B5EF4-FFF2-40B4-BE49-F238E27FC236}">
                  <a16:creationId xmlns:a16="http://schemas.microsoft.com/office/drawing/2014/main" id="{1412AB46-ABFD-4564-87AF-CF2147F20B6A}"/>
                </a:ext>
              </a:extLst>
            </p:cNvPr>
            <p:cNvSpPr>
              <a:spLocks noChangeAspect="1" noChangeArrowheads="1" noTextEdit="1"/>
            </p:cNvSpPr>
            <p:nvPr userDrawn="1"/>
          </p:nvSpPr>
          <p:spPr bwMode="auto">
            <a:xfrm>
              <a:off x="0" y="740"/>
              <a:ext cx="5760" cy="2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0" name="Freeform 30">
              <a:extLst>
                <a:ext uri="{FF2B5EF4-FFF2-40B4-BE49-F238E27FC236}">
                  <a16:creationId xmlns:a16="http://schemas.microsoft.com/office/drawing/2014/main" id="{14B5D5DD-FE3F-46F9-A8DF-B7A094696516}"/>
                </a:ext>
              </a:extLst>
            </p:cNvPr>
            <p:cNvSpPr>
              <a:spLocks noEditPoints="1"/>
            </p:cNvSpPr>
            <p:nvPr userDrawn="1"/>
          </p:nvSpPr>
          <p:spPr bwMode="auto">
            <a:xfrm>
              <a:off x="504" y="2861"/>
              <a:ext cx="1699" cy="719"/>
            </a:xfrm>
            <a:custGeom>
              <a:avLst/>
              <a:gdLst>
                <a:gd name="T0" fmla="*/ 164 w 324"/>
                <a:gd name="T1" fmla="*/ 19 h 137"/>
                <a:gd name="T2" fmla="*/ 197 w 324"/>
                <a:gd name="T3" fmla="*/ 0 h 137"/>
                <a:gd name="T4" fmla="*/ 224 w 324"/>
                <a:gd name="T5" fmla="*/ 30 h 137"/>
                <a:gd name="T6" fmla="*/ 224 w 324"/>
                <a:gd name="T7" fmla="*/ 102 h 137"/>
                <a:gd name="T8" fmla="*/ 213 w 324"/>
                <a:gd name="T9" fmla="*/ 102 h 137"/>
                <a:gd name="T10" fmla="*/ 213 w 324"/>
                <a:gd name="T11" fmla="*/ 32 h 137"/>
                <a:gd name="T12" fmla="*/ 194 w 324"/>
                <a:gd name="T13" fmla="*/ 9 h 137"/>
                <a:gd name="T14" fmla="*/ 165 w 324"/>
                <a:gd name="T15" fmla="*/ 30 h 137"/>
                <a:gd name="T16" fmla="*/ 165 w 324"/>
                <a:gd name="T17" fmla="*/ 102 h 137"/>
                <a:gd name="T18" fmla="*/ 154 w 324"/>
                <a:gd name="T19" fmla="*/ 102 h 137"/>
                <a:gd name="T20" fmla="*/ 154 w 324"/>
                <a:gd name="T21" fmla="*/ 2 h 137"/>
                <a:gd name="T22" fmla="*/ 163 w 324"/>
                <a:gd name="T23" fmla="*/ 2 h 137"/>
                <a:gd name="T24" fmla="*/ 164 w 324"/>
                <a:gd name="T25" fmla="*/ 19 h 137"/>
                <a:gd name="T26" fmla="*/ 21 w 324"/>
                <a:gd name="T27" fmla="*/ 2 h 137"/>
                <a:gd name="T28" fmla="*/ 21 w 324"/>
                <a:gd name="T29" fmla="*/ 96 h 137"/>
                <a:gd name="T30" fmla="*/ 0 w 324"/>
                <a:gd name="T31" fmla="*/ 128 h 137"/>
                <a:gd name="T32" fmla="*/ 3 w 324"/>
                <a:gd name="T33" fmla="*/ 137 h 137"/>
                <a:gd name="T34" fmla="*/ 33 w 324"/>
                <a:gd name="T35" fmla="*/ 95 h 137"/>
                <a:gd name="T36" fmla="*/ 33 w 324"/>
                <a:gd name="T37" fmla="*/ 2 h 137"/>
                <a:gd name="T38" fmla="*/ 21 w 324"/>
                <a:gd name="T39" fmla="*/ 2 h 137"/>
                <a:gd name="T40" fmla="*/ 133 w 324"/>
                <a:gd name="T41" fmla="*/ 56 h 137"/>
                <a:gd name="T42" fmla="*/ 66 w 324"/>
                <a:gd name="T43" fmla="*/ 56 h 137"/>
                <a:gd name="T44" fmla="*/ 98 w 324"/>
                <a:gd name="T45" fmla="*/ 94 h 137"/>
                <a:gd name="T46" fmla="*/ 125 w 324"/>
                <a:gd name="T47" fmla="*/ 84 h 137"/>
                <a:gd name="T48" fmla="*/ 130 w 324"/>
                <a:gd name="T49" fmla="*/ 92 h 137"/>
                <a:gd name="T50" fmla="*/ 97 w 324"/>
                <a:gd name="T51" fmla="*/ 104 h 137"/>
                <a:gd name="T52" fmla="*/ 55 w 324"/>
                <a:gd name="T53" fmla="*/ 52 h 137"/>
                <a:gd name="T54" fmla="*/ 95 w 324"/>
                <a:gd name="T55" fmla="*/ 0 h 137"/>
                <a:gd name="T56" fmla="*/ 134 w 324"/>
                <a:gd name="T57" fmla="*/ 49 h 137"/>
                <a:gd name="T58" fmla="*/ 133 w 324"/>
                <a:gd name="T59" fmla="*/ 56 h 137"/>
                <a:gd name="T60" fmla="*/ 123 w 324"/>
                <a:gd name="T61" fmla="*/ 47 h 137"/>
                <a:gd name="T62" fmla="*/ 95 w 324"/>
                <a:gd name="T63" fmla="*/ 9 h 137"/>
                <a:gd name="T64" fmla="*/ 66 w 324"/>
                <a:gd name="T65" fmla="*/ 47 h 137"/>
                <a:gd name="T66" fmla="*/ 123 w 324"/>
                <a:gd name="T67" fmla="*/ 47 h 137"/>
                <a:gd name="T68" fmla="*/ 324 w 324"/>
                <a:gd name="T69" fmla="*/ 96 h 137"/>
                <a:gd name="T70" fmla="*/ 322 w 324"/>
                <a:gd name="T71" fmla="*/ 104 h 137"/>
                <a:gd name="T72" fmla="*/ 305 w 324"/>
                <a:gd name="T73" fmla="*/ 87 h 137"/>
                <a:gd name="T74" fmla="*/ 305 w 324"/>
                <a:gd name="T75" fmla="*/ 87 h 137"/>
                <a:gd name="T76" fmla="*/ 273 w 324"/>
                <a:gd name="T77" fmla="*/ 104 h 137"/>
                <a:gd name="T78" fmla="*/ 243 w 324"/>
                <a:gd name="T79" fmla="*/ 74 h 137"/>
                <a:gd name="T80" fmla="*/ 286 w 324"/>
                <a:gd name="T81" fmla="*/ 42 h 137"/>
                <a:gd name="T82" fmla="*/ 304 w 324"/>
                <a:gd name="T83" fmla="*/ 42 h 137"/>
                <a:gd name="T84" fmla="*/ 304 w 324"/>
                <a:gd name="T85" fmla="*/ 32 h 137"/>
                <a:gd name="T86" fmla="*/ 280 w 324"/>
                <a:gd name="T87" fmla="*/ 9 h 137"/>
                <a:gd name="T88" fmla="*/ 253 w 324"/>
                <a:gd name="T89" fmla="*/ 15 h 137"/>
                <a:gd name="T90" fmla="*/ 250 w 324"/>
                <a:gd name="T91" fmla="*/ 6 h 137"/>
                <a:gd name="T92" fmla="*/ 281 w 324"/>
                <a:gd name="T93" fmla="*/ 0 h 137"/>
                <a:gd name="T94" fmla="*/ 315 w 324"/>
                <a:gd name="T95" fmla="*/ 32 h 137"/>
                <a:gd name="T96" fmla="*/ 315 w 324"/>
                <a:gd name="T97" fmla="*/ 80 h 137"/>
                <a:gd name="T98" fmla="*/ 324 w 324"/>
                <a:gd name="T99" fmla="*/ 96 h 137"/>
                <a:gd name="T100" fmla="*/ 304 w 324"/>
                <a:gd name="T101" fmla="*/ 51 h 137"/>
                <a:gd name="T102" fmla="*/ 287 w 324"/>
                <a:gd name="T103" fmla="*/ 51 h 137"/>
                <a:gd name="T104" fmla="*/ 254 w 324"/>
                <a:gd name="T105" fmla="*/ 73 h 137"/>
                <a:gd name="T106" fmla="*/ 276 w 324"/>
                <a:gd name="T107" fmla="*/ 95 h 137"/>
                <a:gd name="T108" fmla="*/ 304 w 324"/>
                <a:gd name="T109" fmla="*/ 76 h 137"/>
                <a:gd name="T110" fmla="*/ 304 w 324"/>
                <a:gd name="T111" fmla="*/ 51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24" h="137">
                  <a:moveTo>
                    <a:pt x="164" y="19"/>
                  </a:moveTo>
                  <a:cubicBezTo>
                    <a:pt x="172" y="7"/>
                    <a:pt x="183" y="0"/>
                    <a:pt x="197" y="0"/>
                  </a:cubicBezTo>
                  <a:cubicBezTo>
                    <a:pt x="216" y="0"/>
                    <a:pt x="224" y="11"/>
                    <a:pt x="224" y="30"/>
                  </a:cubicBezTo>
                  <a:cubicBezTo>
                    <a:pt x="224" y="102"/>
                    <a:pt x="224" y="102"/>
                    <a:pt x="224" y="102"/>
                  </a:cubicBezTo>
                  <a:cubicBezTo>
                    <a:pt x="213" y="102"/>
                    <a:pt x="213" y="102"/>
                    <a:pt x="213" y="102"/>
                  </a:cubicBezTo>
                  <a:cubicBezTo>
                    <a:pt x="213" y="32"/>
                    <a:pt x="213" y="32"/>
                    <a:pt x="213" y="32"/>
                  </a:cubicBezTo>
                  <a:cubicBezTo>
                    <a:pt x="213" y="16"/>
                    <a:pt x="207" y="9"/>
                    <a:pt x="194" y="9"/>
                  </a:cubicBezTo>
                  <a:cubicBezTo>
                    <a:pt x="182" y="9"/>
                    <a:pt x="171" y="20"/>
                    <a:pt x="165" y="30"/>
                  </a:cubicBezTo>
                  <a:cubicBezTo>
                    <a:pt x="165" y="102"/>
                    <a:pt x="165" y="102"/>
                    <a:pt x="165" y="102"/>
                  </a:cubicBezTo>
                  <a:cubicBezTo>
                    <a:pt x="154" y="102"/>
                    <a:pt x="154" y="102"/>
                    <a:pt x="154" y="102"/>
                  </a:cubicBezTo>
                  <a:cubicBezTo>
                    <a:pt x="154" y="2"/>
                    <a:pt x="154" y="2"/>
                    <a:pt x="154" y="2"/>
                  </a:cubicBezTo>
                  <a:cubicBezTo>
                    <a:pt x="163" y="2"/>
                    <a:pt x="163" y="2"/>
                    <a:pt x="163" y="2"/>
                  </a:cubicBezTo>
                  <a:lnTo>
                    <a:pt x="164" y="19"/>
                  </a:lnTo>
                  <a:close/>
                  <a:moveTo>
                    <a:pt x="21" y="2"/>
                  </a:moveTo>
                  <a:cubicBezTo>
                    <a:pt x="21" y="96"/>
                    <a:pt x="21" y="96"/>
                    <a:pt x="21" y="96"/>
                  </a:cubicBezTo>
                  <a:cubicBezTo>
                    <a:pt x="21" y="113"/>
                    <a:pt x="16" y="122"/>
                    <a:pt x="0" y="128"/>
                  </a:cubicBezTo>
                  <a:cubicBezTo>
                    <a:pt x="3" y="137"/>
                    <a:pt x="3" y="137"/>
                    <a:pt x="3" y="137"/>
                  </a:cubicBezTo>
                  <a:cubicBezTo>
                    <a:pt x="24" y="129"/>
                    <a:pt x="33" y="121"/>
                    <a:pt x="33" y="95"/>
                  </a:cubicBezTo>
                  <a:cubicBezTo>
                    <a:pt x="33" y="2"/>
                    <a:pt x="33" y="2"/>
                    <a:pt x="33" y="2"/>
                  </a:cubicBezTo>
                  <a:lnTo>
                    <a:pt x="21" y="2"/>
                  </a:lnTo>
                  <a:close/>
                  <a:moveTo>
                    <a:pt x="133" y="56"/>
                  </a:moveTo>
                  <a:cubicBezTo>
                    <a:pt x="66" y="56"/>
                    <a:pt x="66" y="56"/>
                    <a:pt x="66" y="56"/>
                  </a:cubicBezTo>
                  <a:cubicBezTo>
                    <a:pt x="67" y="83"/>
                    <a:pt x="81" y="94"/>
                    <a:pt x="98" y="94"/>
                  </a:cubicBezTo>
                  <a:cubicBezTo>
                    <a:pt x="108" y="94"/>
                    <a:pt x="116" y="92"/>
                    <a:pt x="125" y="84"/>
                  </a:cubicBezTo>
                  <a:cubicBezTo>
                    <a:pt x="130" y="92"/>
                    <a:pt x="130" y="92"/>
                    <a:pt x="130" y="92"/>
                  </a:cubicBezTo>
                  <a:cubicBezTo>
                    <a:pt x="121" y="100"/>
                    <a:pt x="110" y="104"/>
                    <a:pt x="97" y="104"/>
                  </a:cubicBezTo>
                  <a:cubicBezTo>
                    <a:pt x="70" y="104"/>
                    <a:pt x="55" y="84"/>
                    <a:pt x="55" y="52"/>
                  </a:cubicBezTo>
                  <a:cubicBezTo>
                    <a:pt x="55" y="21"/>
                    <a:pt x="70" y="0"/>
                    <a:pt x="95" y="0"/>
                  </a:cubicBezTo>
                  <a:cubicBezTo>
                    <a:pt x="120" y="0"/>
                    <a:pt x="134" y="18"/>
                    <a:pt x="134" y="49"/>
                  </a:cubicBezTo>
                  <a:cubicBezTo>
                    <a:pt x="134" y="51"/>
                    <a:pt x="133" y="54"/>
                    <a:pt x="133" y="56"/>
                  </a:cubicBezTo>
                  <a:close/>
                  <a:moveTo>
                    <a:pt x="123" y="47"/>
                  </a:moveTo>
                  <a:cubicBezTo>
                    <a:pt x="122" y="23"/>
                    <a:pt x="113" y="9"/>
                    <a:pt x="95" y="9"/>
                  </a:cubicBezTo>
                  <a:cubicBezTo>
                    <a:pt x="79" y="9"/>
                    <a:pt x="67" y="21"/>
                    <a:pt x="66" y="47"/>
                  </a:cubicBezTo>
                  <a:lnTo>
                    <a:pt x="123" y="47"/>
                  </a:lnTo>
                  <a:close/>
                  <a:moveTo>
                    <a:pt x="324" y="96"/>
                  </a:moveTo>
                  <a:cubicBezTo>
                    <a:pt x="322" y="104"/>
                    <a:pt x="322" y="104"/>
                    <a:pt x="322" y="104"/>
                  </a:cubicBezTo>
                  <a:cubicBezTo>
                    <a:pt x="313" y="102"/>
                    <a:pt x="307" y="98"/>
                    <a:pt x="305" y="87"/>
                  </a:cubicBezTo>
                  <a:cubicBezTo>
                    <a:pt x="305" y="87"/>
                    <a:pt x="305" y="87"/>
                    <a:pt x="305" y="87"/>
                  </a:cubicBezTo>
                  <a:cubicBezTo>
                    <a:pt x="298" y="99"/>
                    <a:pt x="286" y="104"/>
                    <a:pt x="273" y="104"/>
                  </a:cubicBezTo>
                  <a:cubicBezTo>
                    <a:pt x="254" y="104"/>
                    <a:pt x="243" y="92"/>
                    <a:pt x="243" y="74"/>
                  </a:cubicBezTo>
                  <a:cubicBezTo>
                    <a:pt x="243" y="53"/>
                    <a:pt x="259" y="42"/>
                    <a:pt x="286" y="42"/>
                  </a:cubicBezTo>
                  <a:cubicBezTo>
                    <a:pt x="304" y="42"/>
                    <a:pt x="304" y="42"/>
                    <a:pt x="304" y="42"/>
                  </a:cubicBezTo>
                  <a:cubicBezTo>
                    <a:pt x="304" y="32"/>
                    <a:pt x="304" y="32"/>
                    <a:pt x="304" y="32"/>
                  </a:cubicBezTo>
                  <a:cubicBezTo>
                    <a:pt x="304" y="17"/>
                    <a:pt x="297" y="9"/>
                    <a:pt x="280" y="9"/>
                  </a:cubicBezTo>
                  <a:cubicBezTo>
                    <a:pt x="272" y="9"/>
                    <a:pt x="264" y="10"/>
                    <a:pt x="253" y="15"/>
                  </a:cubicBezTo>
                  <a:cubicBezTo>
                    <a:pt x="250" y="6"/>
                    <a:pt x="250" y="6"/>
                    <a:pt x="250" y="6"/>
                  </a:cubicBezTo>
                  <a:cubicBezTo>
                    <a:pt x="262" y="1"/>
                    <a:pt x="272" y="0"/>
                    <a:pt x="281" y="0"/>
                  </a:cubicBezTo>
                  <a:cubicBezTo>
                    <a:pt x="305" y="0"/>
                    <a:pt x="315" y="12"/>
                    <a:pt x="315" y="32"/>
                  </a:cubicBezTo>
                  <a:cubicBezTo>
                    <a:pt x="315" y="80"/>
                    <a:pt x="315" y="80"/>
                    <a:pt x="315" y="80"/>
                  </a:cubicBezTo>
                  <a:cubicBezTo>
                    <a:pt x="315" y="91"/>
                    <a:pt x="318" y="94"/>
                    <a:pt x="324" y="96"/>
                  </a:cubicBezTo>
                  <a:close/>
                  <a:moveTo>
                    <a:pt x="304" y="51"/>
                  </a:moveTo>
                  <a:cubicBezTo>
                    <a:pt x="287" y="51"/>
                    <a:pt x="287" y="51"/>
                    <a:pt x="287" y="51"/>
                  </a:cubicBezTo>
                  <a:cubicBezTo>
                    <a:pt x="266" y="51"/>
                    <a:pt x="254" y="58"/>
                    <a:pt x="254" y="73"/>
                  </a:cubicBezTo>
                  <a:cubicBezTo>
                    <a:pt x="254" y="87"/>
                    <a:pt x="262" y="95"/>
                    <a:pt x="276" y="95"/>
                  </a:cubicBezTo>
                  <a:cubicBezTo>
                    <a:pt x="289" y="95"/>
                    <a:pt x="298" y="87"/>
                    <a:pt x="304" y="76"/>
                  </a:cubicBezTo>
                  <a:lnTo>
                    <a:pt x="304" y="51"/>
                  </a:lnTo>
                  <a:close/>
                </a:path>
              </a:pathLst>
            </a:custGeom>
            <a:solidFill>
              <a:srgbClr val="00AC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1" name="Freeform 31">
              <a:extLst>
                <a:ext uri="{FF2B5EF4-FFF2-40B4-BE49-F238E27FC236}">
                  <a16:creationId xmlns:a16="http://schemas.microsoft.com/office/drawing/2014/main" id="{36E1AC09-B680-47D1-AA31-1B58308E7330}"/>
                </a:ext>
              </a:extLst>
            </p:cNvPr>
            <p:cNvSpPr>
              <a:spLocks noEditPoints="1"/>
            </p:cNvSpPr>
            <p:nvPr userDrawn="1"/>
          </p:nvSpPr>
          <p:spPr bwMode="auto">
            <a:xfrm>
              <a:off x="551" y="1443"/>
              <a:ext cx="5209" cy="1255"/>
            </a:xfrm>
            <a:custGeom>
              <a:avLst/>
              <a:gdLst>
                <a:gd name="T0" fmla="*/ 0 w 993"/>
                <a:gd name="T1" fmla="*/ 58 h 239"/>
                <a:gd name="T2" fmla="*/ 42 w 993"/>
                <a:gd name="T3" fmla="*/ 85 h 239"/>
                <a:gd name="T4" fmla="*/ 620 w 993"/>
                <a:gd name="T5" fmla="*/ 102 h 239"/>
                <a:gd name="T6" fmla="*/ 620 w 993"/>
                <a:gd name="T7" fmla="*/ 102 h 239"/>
                <a:gd name="T8" fmla="*/ 558 w 993"/>
                <a:gd name="T9" fmla="*/ 58 h 239"/>
                <a:gd name="T10" fmla="*/ 523 w 993"/>
                <a:gd name="T11" fmla="*/ 90 h 239"/>
                <a:gd name="T12" fmla="*/ 552 w 993"/>
                <a:gd name="T13" fmla="*/ 27 h 239"/>
                <a:gd name="T14" fmla="*/ 990 w 993"/>
                <a:gd name="T15" fmla="*/ 11 h 239"/>
                <a:gd name="T16" fmla="*/ 969 w 993"/>
                <a:gd name="T17" fmla="*/ 75 h 239"/>
                <a:gd name="T18" fmla="*/ 952 w 993"/>
                <a:gd name="T19" fmla="*/ 104 h 239"/>
                <a:gd name="T20" fmla="*/ 956 w 993"/>
                <a:gd name="T21" fmla="*/ 17 h 239"/>
                <a:gd name="T22" fmla="*/ 130 w 993"/>
                <a:gd name="T23" fmla="*/ 16 h 239"/>
                <a:gd name="T24" fmla="*/ 131 w 993"/>
                <a:gd name="T25" fmla="*/ 102 h 239"/>
                <a:gd name="T26" fmla="*/ 164 w 993"/>
                <a:gd name="T27" fmla="*/ 102 h 239"/>
                <a:gd name="T28" fmla="*/ 212 w 993"/>
                <a:gd name="T29" fmla="*/ 102 h 239"/>
                <a:gd name="T30" fmla="*/ 212 w 993"/>
                <a:gd name="T31" fmla="*/ 102 h 239"/>
                <a:gd name="T32" fmla="*/ 297 w 993"/>
                <a:gd name="T33" fmla="*/ 82 h 239"/>
                <a:gd name="T34" fmla="*/ 311 w 993"/>
                <a:gd name="T35" fmla="*/ 102 h 239"/>
                <a:gd name="T36" fmla="*/ 655 w 993"/>
                <a:gd name="T37" fmla="*/ 20 h 239"/>
                <a:gd name="T38" fmla="*/ 705 w 993"/>
                <a:gd name="T39" fmla="*/ 20 h 239"/>
                <a:gd name="T40" fmla="*/ 356 w 993"/>
                <a:gd name="T41" fmla="*/ 2 h 239"/>
                <a:gd name="T42" fmla="*/ 380 w 993"/>
                <a:gd name="T43" fmla="*/ 85 h 239"/>
                <a:gd name="T44" fmla="*/ 380 w 993"/>
                <a:gd name="T45" fmla="*/ 43 h 239"/>
                <a:gd name="T46" fmla="*/ 459 w 993"/>
                <a:gd name="T47" fmla="*/ 18 h 239"/>
                <a:gd name="T48" fmla="*/ 459 w 993"/>
                <a:gd name="T49" fmla="*/ 47 h 239"/>
                <a:gd name="T50" fmla="*/ 490 w 993"/>
                <a:gd name="T51" fmla="*/ 59 h 239"/>
                <a:gd name="T52" fmla="*/ 436 w 993"/>
                <a:gd name="T53" fmla="*/ 102 h 239"/>
                <a:gd name="T54" fmla="*/ 907 w 993"/>
                <a:gd name="T55" fmla="*/ 20 h 239"/>
                <a:gd name="T56" fmla="*/ 859 w 993"/>
                <a:gd name="T57" fmla="*/ 20 h 239"/>
                <a:gd name="T58" fmla="*/ 907 w 993"/>
                <a:gd name="T59" fmla="*/ 20 h 239"/>
                <a:gd name="T60" fmla="*/ 792 w 993"/>
                <a:gd name="T61" fmla="*/ 63 h 239"/>
                <a:gd name="T62" fmla="*/ 796 w 993"/>
                <a:gd name="T63" fmla="*/ 2 h 239"/>
                <a:gd name="T64" fmla="*/ 767 w 993"/>
                <a:gd name="T65" fmla="*/ 80 h 239"/>
                <a:gd name="T66" fmla="*/ 754 w 993"/>
                <a:gd name="T67" fmla="*/ 20 h 239"/>
                <a:gd name="T68" fmla="*/ 809 w 993"/>
                <a:gd name="T69" fmla="*/ 20 h 239"/>
                <a:gd name="T70" fmla="*/ 283 w 993"/>
                <a:gd name="T71" fmla="*/ 237 h 239"/>
                <a:gd name="T72" fmla="*/ 249 w 993"/>
                <a:gd name="T73" fmla="*/ 150 h 239"/>
                <a:gd name="T74" fmla="*/ 250 w 993"/>
                <a:gd name="T75" fmla="*/ 237 h 239"/>
                <a:gd name="T76" fmla="*/ 283 w 993"/>
                <a:gd name="T77" fmla="*/ 237 h 239"/>
                <a:gd name="T78" fmla="*/ 639 w 993"/>
                <a:gd name="T79" fmla="*/ 167 h 239"/>
                <a:gd name="T80" fmla="*/ 682 w 993"/>
                <a:gd name="T81" fmla="*/ 153 h 239"/>
                <a:gd name="T82" fmla="*/ 716 w 993"/>
                <a:gd name="T83" fmla="*/ 164 h 239"/>
                <a:gd name="T84" fmla="*/ 607 w 993"/>
                <a:gd name="T85" fmla="*/ 150 h 239"/>
                <a:gd name="T86" fmla="*/ 609 w 993"/>
                <a:gd name="T87" fmla="*/ 237 h 239"/>
                <a:gd name="T88" fmla="*/ 331 w 993"/>
                <a:gd name="T89" fmla="*/ 137 h 239"/>
                <a:gd name="T90" fmla="*/ 24 w 993"/>
                <a:gd name="T91" fmla="*/ 137 h 239"/>
                <a:gd name="T92" fmla="*/ 59 w 993"/>
                <a:gd name="T93" fmla="*/ 137 h 239"/>
                <a:gd name="T94" fmla="*/ 50 w 993"/>
                <a:gd name="T95" fmla="*/ 181 h 239"/>
                <a:gd name="T96" fmla="*/ 101 w 993"/>
                <a:gd name="T97" fmla="*/ 137 h 239"/>
                <a:gd name="T98" fmla="*/ 125 w 993"/>
                <a:gd name="T99" fmla="*/ 217 h 239"/>
                <a:gd name="T100" fmla="*/ 177 w 993"/>
                <a:gd name="T101" fmla="*/ 137 h 239"/>
                <a:gd name="T102" fmla="*/ 404 w 993"/>
                <a:gd name="T103" fmla="*/ 137 h 239"/>
                <a:gd name="T104" fmla="*/ 439 w 993"/>
                <a:gd name="T105" fmla="*/ 137 h 239"/>
                <a:gd name="T106" fmla="*/ 430 w 993"/>
                <a:gd name="T107" fmla="*/ 181 h 239"/>
                <a:gd name="T108" fmla="*/ 519 w 993"/>
                <a:gd name="T109" fmla="*/ 220 h 239"/>
                <a:gd name="T110" fmla="*/ 477 w 993"/>
                <a:gd name="T111" fmla="*/ 193 h 239"/>
                <a:gd name="T112" fmla="*/ 538 w 993"/>
                <a:gd name="T113" fmla="*/ 137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93" h="239">
                  <a:moveTo>
                    <a:pt x="85" y="2"/>
                  </a:moveTo>
                  <a:cubicBezTo>
                    <a:pt x="85" y="58"/>
                    <a:pt x="85" y="58"/>
                    <a:pt x="85" y="58"/>
                  </a:cubicBezTo>
                  <a:cubicBezTo>
                    <a:pt x="85" y="85"/>
                    <a:pt x="72" y="104"/>
                    <a:pt x="42" y="104"/>
                  </a:cubicBezTo>
                  <a:cubicBezTo>
                    <a:pt x="11" y="104"/>
                    <a:pt x="0" y="85"/>
                    <a:pt x="0" y="58"/>
                  </a:cubicBezTo>
                  <a:cubicBezTo>
                    <a:pt x="0" y="2"/>
                    <a:pt x="0" y="2"/>
                    <a:pt x="0" y="2"/>
                  </a:cubicBezTo>
                  <a:cubicBezTo>
                    <a:pt x="24" y="2"/>
                    <a:pt x="24" y="2"/>
                    <a:pt x="24" y="2"/>
                  </a:cubicBezTo>
                  <a:cubicBezTo>
                    <a:pt x="24" y="57"/>
                    <a:pt x="24" y="57"/>
                    <a:pt x="24" y="57"/>
                  </a:cubicBezTo>
                  <a:cubicBezTo>
                    <a:pt x="24" y="76"/>
                    <a:pt x="27" y="85"/>
                    <a:pt x="42" y="85"/>
                  </a:cubicBezTo>
                  <a:cubicBezTo>
                    <a:pt x="57" y="85"/>
                    <a:pt x="61" y="76"/>
                    <a:pt x="61" y="57"/>
                  </a:cubicBezTo>
                  <a:cubicBezTo>
                    <a:pt x="61" y="2"/>
                    <a:pt x="61" y="2"/>
                    <a:pt x="61" y="2"/>
                  </a:cubicBezTo>
                  <a:lnTo>
                    <a:pt x="85" y="2"/>
                  </a:lnTo>
                  <a:close/>
                  <a:moveTo>
                    <a:pt x="620" y="102"/>
                  </a:moveTo>
                  <a:cubicBezTo>
                    <a:pt x="643" y="102"/>
                    <a:pt x="643" y="102"/>
                    <a:pt x="643" y="102"/>
                  </a:cubicBezTo>
                  <a:cubicBezTo>
                    <a:pt x="643" y="2"/>
                    <a:pt x="643" y="2"/>
                    <a:pt x="643" y="2"/>
                  </a:cubicBezTo>
                  <a:cubicBezTo>
                    <a:pt x="620" y="2"/>
                    <a:pt x="620" y="2"/>
                    <a:pt x="620" y="2"/>
                  </a:cubicBezTo>
                  <a:lnTo>
                    <a:pt x="620" y="102"/>
                  </a:lnTo>
                  <a:close/>
                  <a:moveTo>
                    <a:pt x="601" y="11"/>
                  </a:moveTo>
                  <a:cubicBezTo>
                    <a:pt x="592" y="4"/>
                    <a:pt x="580" y="0"/>
                    <a:pt x="566" y="0"/>
                  </a:cubicBezTo>
                  <a:cubicBezTo>
                    <a:pt x="543" y="0"/>
                    <a:pt x="528" y="12"/>
                    <a:pt x="528" y="28"/>
                  </a:cubicBezTo>
                  <a:cubicBezTo>
                    <a:pt x="528" y="43"/>
                    <a:pt x="537" y="53"/>
                    <a:pt x="558" y="58"/>
                  </a:cubicBezTo>
                  <a:cubicBezTo>
                    <a:pt x="576" y="63"/>
                    <a:pt x="580" y="66"/>
                    <a:pt x="580" y="75"/>
                  </a:cubicBezTo>
                  <a:cubicBezTo>
                    <a:pt x="580" y="82"/>
                    <a:pt x="573" y="86"/>
                    <a:pt x="562" y="86"/>
                  </a:cubicBezTo>
                  <a:cubicBezTo>
                    <a:pt x="552" y="86"/>
                    <a:pt x="543" y="82"/>
                    <a:pt x="536" y="76"/>
                  </a:cubicBezTo>
                  <a:cubicBezTo>
                    <a:pt x="523" y="90"/>
                    <a:pt x="523" y="90"/>
                    <a:pt x="523" y="90"/>
                  </a:cubicBezTo>
                  <a:cubicBezTo>
                    <a:pt x="533" y="98"/>
                    <a:pt x="546" y="104"/>
                    <a:pt x="563" y="104"/>
                  </a:cubicBezTo>
                  <a:cubicBezTo>
                    <a:pt x="586" y="104"/>
                    <a:pt x="605" y="93"/>
                    <a:pt x="605" y="73"/>
                  </a:cubicBezTo>
                  <a:cubicBezTo>
                    <a:pt x="605" y="55"/>
                    <a:pt x="593" y="47"/>
                    <a:pt x="573" y="41"/>
                  </a:cubicBezTo>
                  <a:cubicBezTo>
                    <a:pt x="556" y="37"/>
                    <a:pt x="552" y="34"/>
                    <a:pt x="552" y="27"/>
                  </a:cubicBezTo>
                  <a:cubicBezTo>
                    <a:pt x="552" y="21"/>
                    <a:pt x="558" y="17"/>
                    <a:pt x="568" y="17"/>
                  </a:cubicBezTo>
                  <a:cubicBezTo>
                    <a:pt x="576" y="17"/>
                    <a:pt x="584" y="20"/>
                    <a:pt x="592" y="26"/>
                  </a:cubicBezTo>
                  <a:cubicBezTo>
                    <a:pt x="601" y="11"/>
                    <a:pt x="601" y="11"/>
                    <a:pt x="601" y="11"/>
                  </a:cubicBezTo>
                  <a:moveTo>
                    <a:pt x="990" y="11"/>
                  </a:moveTo>
                  <a:cubicBezTo>
                    <a:pt x="981" y="4"/>
                    <a:pt x="969" y="0"/>
                    <a:pt x="955" y="0"/>
                  </a:cubicBezTo>
                  <a:cubicBezTo>
                    <a:pt x="932" y="0"/>
                    <a:pt x="917" y="12"/>
                    <a:pt x="917" y="28"/>
                  </a:cubicBezTo>
                  <a:cubicBezTo>
                    <a:pt x="917" y="43"/>
                    <a:pt x="926" y="53"/>
                    <a:pt x="946" y="58"/>
                  </a:cubicBezTo>
                  <a:cubicBezTo>
                    <a:pt x="965" y="63"/>
                    <a:pt x="969" y="66"/>
                    <a:pt x="969" y="75"/>
                  </a:cubicBezTo>
                  <a:cubicBezTo>
                    <a:pt x="969" y="82"/>
                    <a:pt x="962" y="86"/>
                    <a:pt x="951" y="86"/>
                  </a:cubicBezTo>
                  <a:cubicBezTo>
                    <a:pt x="941" y="86"/>
                    <a:pt x="932" y="82"/>
                    <a:pt x="924" y="76"/>
                  </a:cubicBezTo>
                  <a:cubicBezTo>
                    <a:pt x="912" y="90"/>
                    <a:pt x="912" y="90"/>
                    <a:pt x="912" y="90"/>
                  </a:cubicBezTo>
                  <a:cubicBezTo>
                    <a:pt x="921" y="98"/>
                    <a:pt x="935" y="104"/>
                    <a:pt x="952" y="104"/>
                  </a:cubicBezTo>
                  <a:cubicBezTo>
                    <a:pt x="974" y="104"/>
                    <a:pt x="993" y="93"/>
                    <a:pt x="993" y="73"/>
                  </a:cubicBezTo>
                  <a:cubicBezTo>
                    <a:pt x="993" y="55"/>
                    <a:pt x="982" y="47"/>
                    <a:pt x="962" y="41"/>
                  </a:cubicBezTo>
                  <a:cubicBezTo>
                    <a:pt x="945" y="37"/>
                    <a:pt x="941" y="34"/>
                    <a:pt x="941" y="27"/>
                  </a:cubicBezTo>
                  <a:cubicBezTo>
                    <a:pt x="941" y="21"/>
                    <a:pt x="946" y="17"/>
                    <a:pt x="956" y="17"/>
                  </a:cubicBezTo>
                  <a:cubicBezTo>
                    <a:pt x="965" y="17"/>
                    <a:pt x="973" y="20"/>
                    <a:pt x="981" y="26"/>
                  </a:cubicBezTo>
                  <a:cubicBezTo>
                    <a:pt x="990" y="11"/>
                    <a:pt x="990" y="11"/>
                    <a:pt x="990" y="11"/>
                  </a:cubicBezTo>
                  <a:moveTo>
                    <a:pt x="160" y="0"/>
                  </a:moveTo>
                  <a:cubicBezTo>
                    <a:pt x="148" y="0"/>
                    <a:pt x="138" y="6"/>
                    <a:pt x="130" y="16"/>
                  </a:cubicBezTo>
                  <a:cubicBezTo>
                    <a:pt x="128" y="2"/>
                    <a:pt x="128" y="2"/>
                    <a:pt x="128" y="2"/>
                  </a:cubicBezTo>
                  <a:cubicBezTo>
                    <a:pt x="107" y="2"/>
                    <a:pt x="107" y="2"/>
                    <a:pt x="107" y="2"/>
                  </a:cubicBezTo>
                  <a:cubicBezTo>
                    <a:pt x="107" y="102"/>
                    <a:pt x="107" y="102"/>
                    <a:pt x="107" y="102"/>
                  </a:cubicBezTo>
                  <a:cubicBezTo>
                    <a:pt x="131" y="102"/>
                    <a:pt x="131" y="102"/>
                    <a:pt x="131" y="102"/>
                  </a:cubicBezTo>
                  <a:cubicBezTo>
                    <a:pt x="131" y="33"/>
                    <a:pt x="131" y="33"/>
                    <a:pt x="131" y="33"/>
                  </a:cubicBezTo>
                  <a:cubicBezTo>
                    <a:pt x="137" y="23"/>
                    <a:pt x="144" y="18"/>
                    <a:pt x="152" y="18"/>
                  </a:cubicBezTo>
                  <a:cubicBezTo>
                    <a:pt x="160" y="18"/>
                    <a:pt x="164" y="21"/>
                    <a:pt x="164" y="34"/>
                  </a:cubicBezTo>
                  <a:cubicBezTo>
                    <a:pt x="164" y="102"/>
                    <a:pt x="164" y="102"/>
                    <a:pt x="164" y="102"/>
                  </a:cubicBezTo>
                  <a:cubicBezTo>
                    <a:pt x="188" y="102"/>
                    <a:pt x="188" y="102"/>
                    <a:pt x="188" y="102"/>
                  </a:cubicBezTo>
                  <a:cubicBezTo>
                    <a:pt x="188" y="30"/>
                    <a:pt x="188" y="30"/>
                    <a:pt x="188" y="30"/>
                  </a:cubicBezTo>
                  <a:cubicBezTo>
                    <a:pt x="188" y="11"/>
                    <a:pt x="178" y="0"/>
                    <a:pt x="160" y="0"/>
                  </a:cubicBezTo>
                  <a:moveTo>
                    <a:pt x="212" y="102"/>
                  </a:moveTo>
                  <a:cubicBezTo>
                    <a:pt x="236" y="102"/>
                    <a:pt x="236" y="102"/>
                    <a:pt x="236" y="102"/>
                  </a:cubicBezTo>
                  <a:cubicBezTo>
                    <a:pt x="236" y="2"/>
                    <a:pt x="236" y="2"/>
                    <a:pt x="236" y="2"/>
                  </a:cubicBezTo>
                  <a:cubicBezTo>
                    <a:pt x="212" y="2"/>
                    <a:pt x="212" y="2"/>
                    <a:pt x="212" y="2"/>
                  </a:cubicBezTo>
                  <a:lnTo>
                    <a:pt x="212" y="102"/>
                  </a:lnTo>
                  <a:close/>
                  <a:moveTo>
                    <a:pt x="311" y="102"/>
                  </a:moveTo>
                  <a:cubicBezTo>
                    <a:pt x="343" y="2"/>
                    <a:pt x="343" y="2"/>
                    <a:pt x="343" y="2"/>
                  </a:cubicBezTo>
                  <a:cubicBezTo>
                    <a:pt x="319" y="2"/>
                    <a:pt x="319" y="2"/>
                    <a:pt x="319" y="2"/>
                  </a:cubicBezTo>
                  <a:cubicBezTo>
                    <a:pt x="297" y="82"/>
                    <a:pt x="297" y="82"/>
                    <a:pt x="297" y="82"/>
                  </a:cubicBezTo>
                  <a:cubicBezTo>
                    <a:pt x="275" y="2"/>
                    <a:pt x="275" y="2"/>
                    <a:pt x="275" y="2"/>
                  </a:cubicBezTo>
                  <a:cubicBezTo>
                    <a:pt x="249" y="2"/>
                    <a:pt x="249" y="2"/>
                    <a:pt x="249" y="2"/>
                  </a:cubicBezTo>
                  <a:cubicBezTo>
                    <a:pt x="282" y="102"/>
                    <a:pt x="282" y="102"/>
                    <a:pt x="282" y="102"/>
                  </a:cubicBezTo>
                  <a:lnTo>
                    <a:pt x="311" y="102"/>
                  </a:lnTo>
                  <a:close/>
                  <a:moveTo>
                    <a:pt x="730" y="20"/>
                  </a:moveTo>
                  <a:cubicBezTo>
                    <a:pt x="732" y="2"/>
                    <a:pt x="732" y="2"/>
                    <a:pt x="732" y="2"/>
                  </a:cubicBezTo>
                  <a:cubicBezTo>
                    <a:pt x="655" y="2"/>
                    <a:pt x="655" y="2"/>
                    <a:pt x="655" y="2"/>
                  </a:cubicBezTo>
                  <a:cubicBezTo>
                    <a:pt x="655" y="20"/>
                    <a:pt x="655" y="20"/>
                    <a:pt x="655" y="20"/>
                  </a:cubicBezTo>
                  <a:cubicBezTo>
                    <a:pt x="681" y="20"/>
                    <a:pt x="681" y="20"/>
                    <a:pt x="681" y="20"/>
                  </a:cubicBezTo>
                  <a:cubicBezTo>
                    <a:pt x="681" y="102"/>
                    <a:pt x="681" y="102"/>
                    <a:pt x="681" y="102"/>
                  </a:cubicBezTo>
                  <a:cubicBezTo>
                    <a:pt x="705" y="102"/>
                    <a:pt x="705" y="102"/>
                    <a:pt x="705" y="102"/>
                  </a:cubicBezTo>
                  <a:cubicBezTo>
                    <a:pt x="705" y="20"/>
                    <a:pt x="705" y="20"/>
                    <a:pt x="705" y="20"/>
                  </a:cubicBezTo>
                  <a:lnTo>
                    <a:pt x="730" y="20"/>
                  </a:lnTo>
                  <a:close/>
                  <a:moveTo>
                    <a:pt x="415" y="19"/>
                  </a:moveTo>
                  <a:cubicBezTo>
                    <a:pt x="417" y="2"/>
                    <a:pt x="417" y="2"/>
                    <a:pt x="417" y="2"/>
                  </a:cubicBezTo>
                  <a:cubicBezTo>
                    <a:pt x="356" y="2"/>
                    <a:pt x="356" y="2"/>
                    <a:pt x="356" y="2"/>
                  </a:cubicBezTo>
                  <a:cubicBezTo>
                    <a:pt x="356" y="102"/>
                    <a:pt x="356" y="102"/>
                    <a:pt x="356" y="102"/>
                  </a:cubicBezTo>
                  <a:cubicBezTo>
                    <a:pt x="417" y="102"/>
                    <a:pt x="417" y="102"/>
                    <a:pt x="417" y="102"/>
                  </a:cubicBezTo>
                  <a:cubicBezTo>
                    <a:pt x="417" y="85"/>
                    <a:pt x="417" y="85"/>
                    <a:pt x="417" y="85"/>
                  </a:cubicBezTo>
                  <a:cubicBezTo>
                    <a:pt x="380" y="85"/>
                    <a:pt x="380" y="85"/>
                    <a:pt x="380" y="85"/>
                  </a:cubicBezTo>
                  <a:cubicBezTo>
                    <a:pt x="380" y="59"/>
                    <a:pt x="380" y="59"/>
                    <a:pt x="380" y="59"/>
                  </a:cubicBezTo>
                  <a:cubicBezTo>
                    <a:pt x="410" y="59"/>
                    <a:pt x="410" y="59"/>
                    <a:pt x="410" y="59"/>
                  </a:cubicBezTo>
                  <a:cubicBezTo>
                    <a:pt x="410" y="43"/>
                    <a:pt x="410" y="43"/>
                    <a:pt x="410" y="43"/>
                  </a:cubicBezTo>
                  <a:cubicBezTo>
                    <a:pt x="380" y="43"/>
                    <a:pt x="380" y="43"/>
                    <a:pt x="380" y="43"/>
                  </a:cubicBezTo>
                  <a:cubicBezTo>
                    <a:pt x="380" y="19"/>
                    <a:pt x="380" y="19"/>
                    <a:pt x="380" y="19"/>
                  </a:cubicBezTo>
                  <a:lnTo>
                    <a:pt x="415" y="19"/>
                  </a:lnTo>
                  <a:close/>
                  <a:moveTo>
                    <a:pt x="459" y="47"/>
                  </a:moveTo>
                  <a:cubicBezTo>
                    <a:pt x="459" y="18"/>
                    <a:pt x="459" y="18"/>
                    <a:pt x="459" y="18"/>
                  </a:cubicBezTo>
                  <a:cubicBezTo>
                    <a:pt x="468" y="18"/>
                    <a:pt x="468" y="18"/>
                    <a:pt x="468" y="18"/>
                  </a:cubicBezTo>
                  <a:cubicBezTo>
                    <a:pt x="480" y="18"/>
                    <a:pt x="485" y="23"/>
                    <a:pt x="485" y="32"/>
                  </a:cubicBezTo>
                  <a:cubicBezTo>
                    <a:pt x="485" y="43"/>
                    <a:pt x="480" y="47"/>
                    <a:pt x="469" y="47"/>
                  </a:cubicBezTo>
                  <a:lnTo>
                    <a:pt x="459" y="47"/>
                  </a:lnTo>
                  <a:close/>
                  <a:moveTo>
                    <a:pt x="469" y="64"/>
                  </a:moveTo>
                  <a:cubicBezTo>
                    <a:pt x="489" y="102"/>
                    <a:pt x="489" y="102"/>
                    <a:pt x="489" y="102"/>
                  </a:cubicBezTo>
                  <a:cubicBezTo>
                    <a:pt x="516" y="102"/>
                    <a:pt x="516" y="102"/>
                    <a:pt x="516" y="102"/>
                  </a:cubicBezTo>
                  <a:cubicBezTo>
                    <a:pt x="490" y="59"/>
                    <a:pt x="490" y="59"/>
                    <a:pt x="490" y="59"/>
                  </a:cubicBezTo>
                  <a:cubicBezTo>
                    <a:pt x="503" y="53"/>
                    <a:pt x="510" y="45"/>
                    <a:pt x="510" y="32"/>
                  </a:cubicBezTo>
                  <a:cubicBezTo>
                    <a:pt x="510" y="11"/>
                    <a:pt x="496" y="2"/>
                    <a:pt x="468" y="2"/>
                  </a:cubicBezTo>
                  <a:cubicBezTo>
                    <a:pt x="436" y="2"/>
                    <a:pt x="436" y="2"/>
                    <a:pt x="436" y="2"/>
                  </a:cubicBezTo>
                  <a:cubicBezTo>
                    <a:pt x="436" y="102"/>
                    <a:pt x="436" y="102"/>
                    <a:pt x="436" y="102"/>
                  </a:cubicBezTo>
                  <a:cubicBezTo>
                    <a:pt x="459" y="102"/>
                    <a:pt x="459" y="102"/>
                    <a:pt x="459" y="102"/>
                  </a:cubicBezTo>
                  <a:cubicBezTo>
                    <a:pt x="459" y="64"/>
                    <a:pt x="459" y="64"/>
                    <a:pt x="459" y="64"/>
                  </a:cubicBezTo>
                  <a:lnTo>
                    <a:pt x="469" y="64"/>
                  </a:lnTo>
                  <a:close/>
                  <a:moveTo>
                    <a:pt x="907" y="20"/>
                  </a:moveTo>
                  <a:cubicBezTo>
                    <a:pt x="910" y="2"/>
                    <a:pt x="910" y="2"/>
                    <a:pt x="910" y="2"/>
                  </a:cubicBezTo>
                  <a:cubicBezTo>
                    <a:pt x="833" y="2"/>
                    <a:pt x="833" y="2"/>
                    <a:pt x="833" y="2"/>
                  </a:cubicBezTo>
                  <a:cubicBezTo>
                    <a:pt x="833" y="20"/>
                    <a:pt x="833" y="20"/>
                    <a:pt x="833" y="20"/>
                  </a:cubicBezTo>
                  <a:cubicBezTo>
                    <a:pt x="859" y="20"/>
                    <a:pt x="859" y="20"/>
                    <a:pt x="859" y="20"/>
                  </a:cubicBezTo>
                  <a:cubicBezTo>
                    <a:pt x="859" y="102"/>
                    <a:pt x="859" y="102"/>
                    <a:pt x="859" y="102"/>
                  </a:cubicBezTo>
                  <a:cubicBezTo>
                    <a:pt x="883" y="102"/>
                    <a:pt x="883" y="102"/>
                    <a:pt x="883" y="102"/>
                  </a:cubicBezTo>
                  <a:cubicBezTo>
                    <a:pt x="883" y="20"/>
                    <a:pt x="883" y="20"/>
                    <a:pt x="883" y="20"/>
                  </a:cubicBezTo>
                  <a:lnTo>
                    <a:pt x="907" y="20"/>
                  </a:lnTo>
                  <a:close/>
                  <a:moveTo>
                    <a:pt x="792" y="63"/>
                  </a:moveTo>
                  <a:cubicBezTo>
                    <a:pt x="771" y="63"/>
                    <a:pt x="771" y="63"/>
                    <a:pt x="771" y="63"/>
                  </a:cubicBezTo>
                  <a:cubicBezTo>
                    <a:pt x="781" y="19"/>
                    <a:pt x="781" y="19"/>
                    <a:pt x="781" y="19"/>
                  </a:cubicBezTo>
                  <a:lnTo>
                    <a:pt x="792" y="63"/>
                  </a:lnTo>
                  <a:close/>
                  <a:moveTo>
                    <a:pt x="796" y="80"/>
                  </a:moveTo>
                  <a:cubicBezTo>
                    <a:pt x="801" y="102"/>
                    <a:pt x="801" y="102"/>
                    <a:pt x="801" y="102"/>
                  </a:cubicBezTo>
                  <a:cubicBezTo>
                    <a:pt x="826" y="102"/>
                    <a:pt x="826" y="102"/>
                    <a:pt x="826" y="102"/>
                  </a:cubicBezTo>
                  <a:cubicBezTo>
                    <a:pt x="796" y="2"/>
                    <a:pt x="796" y="2"/>
                    <a:pt x="796" y="2"/>
                  </a:cubicBezTo>
                  <a:cubicBezTo>
                    <a:pt x="767" y="2"/>
                    <a:pt x="767" y="2"/>
                    <a:pt x="767" y="2"/>
                  </a:cubicBezTo>
                  <a:cubicBezTo>
                    <a:pt x="737" y="102"/>
                    <a:pt x="737" y="102"/>
                    <a:pt x="737" y="102"/>
                  </a:cubicBezTo>
                  <a:cubicBezTo>
                    <a:pt x="762" y="102"/>
                    <a:pt x="762" y="102"/>
                    <a:pt x="762" y="102"/>
                  </a:cubicBezTo>
                  <a:cubicBezTo>
                    <a:pt x="767" y="80"/>
                    <a:pt x="767" y="80"/>
                    <a:pt x="767" y="80"/>
                  </a:cubicBezTo>
                  <a:lnTo>
                    <a:pt x="796" y="80"/>
                  </a:lnTo>
                  <a:close/>
                  <a:moveTo>
                    <a:pt x="740" y="2"/>
                  </a:moveTo>
                  <a:cubicBezTo>
                    <a:pt x="740" y="20"/>
                    <a:pt x="740" y="20"/>
                    <a:pt x="740" y="20"/>
                  </a:cubicBezTo>
                  <a:cubicBezTo>
                    <a:pt x="754" y="20"/>
                    <a:pt x="754" y="20"/>
                    <a:pt x="754" y="20"/>
                  </a:cubicBezTo>
                  <a:cubicBezTo>
                    <a:pt x="757" y="2"/>
                    <a:pt x="757" y="2"/>
                    <a:pt x="757" y="2"/>
                  </a:cubicBezTo>
                  <a:lnTo>
                    <a:pt x="740" y="2"/>
                  </a:lnTo>
                  <a:close/>
                  <a:moveTo>
                    <a:pt x="809" y="2"/>
                  </a:moveTo>
                  <a:cubicBezTo>
                    <a:pt x="809" y="20"/>
                    <a:pt x="809" y="20"/>
                    <a:pt x="809" y="20"/>
                  </a:cubicBezTo>
                  <a:cubicBezTo>
                    <a:pt x="824" y="20"/>
                    <a:pt x="824" y="20"/>
                    <a:pt x="824" y="20"/>
                  </a:cubicBezTo>
                  <a:cubicBezTo>
                    <a:pt x="826" y="2"/>
                    <a:pt x="826" y="2"/>
                    <a:pt x="826" y="2"/>
                  </a:cubicBezTo>
                  <a:lnTo>
                    <a:pt x="809" y="2"/>
                  </a:lnTo>
                  <a:close/>
                  <a:moveTo>
                    <a:pt x="283" y="237"/>
                  </a:moveTo>
                  <a:cubicBezTo>
                    <a:pt x="307" y="237"/>
                    <a:pt x="307" y="237"/>
                    <a:pt x="307" y="237"/>
                  </a:cubicBezTo>
                  <a:cubicBezTo>
                    <a:pt x="307" y="164"/>
                    <a:pt x="307" y="164"/>
                    <a:pt x="307" y="164"/>
                  </a:cubicBezTo>
                  <a:cubicBezTo>
                    <a:pt x="307" y="146"/>
                    <a:pt x="298" y="135"/>
                    <a:pt x="280" y="135"/>
                  </a:cubicBezTo>
                  <a:cubicBezTo>
                    <a:pt x="268" y="135"/>
                    <a:pt x="257" y="140"/>
                    <a:pt x="249" y="150"/>
                  </a:cubicBezTo>
                  <a:cubicBezTo>
                    <a:pt x="247" y="137"/>
                    <a:pt x="247" y="137"/>
                    <a:pt x="247" y="137"/>
                  </a:cubicBezTo>
                  <a:cubicBezTo>
                    <a:pt x="226" y="137"/>
                    <a:pt x="226" y="137"/>
                    <a:pt x="226" y="137"/>
                  </a:cubicBezTo>
                  <a:cubicBezTo>
                    <a:pt x="226" y="237"/>
                    <a:pt x="226" y="237"/>
                    <a:pt x="226" y="237"/>
                  </a:cubicBezTo>
                  <a:cubicBezTo>
                    <a:pt x="250" y="237"/>
                    <a:pt x="250" y="237"/>
                    <a:pt x="250" y="237"/>
                  </a:cubicBezTo>
                  <a:cubicBezTo>
                    <a:pt x="250" y="167"/>
                    <a:pt x="250" y="167"/>
                    <a:pt x="250" y="167"/>
                  </a:cubicBezTo>
                  <a:cubicBezTo>
                    <a:pt x="256" y="159"/>
                    <a:pt x="262" y="153"/>
                    <a:pt x="271" y="153"/>
                  </a:cubicBezTo>
                  <a:cubicBezTo>
                    <a:pt x="279" y="153"/>
                    <a:pt x="283" y="157"/>
                    <a:pt x="283" y="167"/>
                  </a:cubicBezTo>
                  <a:lnTo>
                    <a:pt x="283" y="237"/>
                  </a:lnTo>
                  <a:close/>
                  <a:moveTo>
                    <a:pt x="609" y="237"/>
                  </a:moveTo>
                  <a:cubicBezTo>
                    <a:pt x="609" y="166"/>
                    <a:pt x="609" y="166"/>
                    <a:pt x="609" y="166"/>
                  </a:cubicBezTo>
                  <a:cubicBezTo>
                    <a:pt x="614" y="159"/>
                    <a:pt x="621" y="153"/>
                    <a:pt x="628" y="153"/>
                  </a:cubicBezTo>
                  <a:cubicBezTo>
                    <a:pt x="635" y="153"/>
                    <a:pt x="639" y="157"/>
                    <a:pt x="639" y="167"/>
                  </a:cubicBezTo>
                  <a:cubicBezTo>
                    <a:pt x="639" y="237"/>
                    <a:pt x="639" y="237"/>
                    <a:pt x="639" y="237"/>
                  </a:cubicBezTo>
                  <a:cubicBezTo>
                    <a:pt x="663" y="237"/>
                    <a:pt x="663" y="237"/>
                    <a:pt x="663" y="237"/>
                  </a:cubicBezTo>
                  <a:cubicBezTo>
                    <a:pt x="663" y="166"/>
                    <a:pt x="663" y="166"/>
                    <a:pt x="663" y="166"/>
                  </a:cubicBezTo>
                  <a:cubicBezTo>
                    <a:pt x="668" y="159"/>
                    <a:pt x="674" y="153"/>
                    <a:pt x="682" y="153"/>
                  </a:cubicBezTo>
                  <a:cubicBezTo>
                    <a:pt x="689" y="153"/>
                    <a:pt x="692" y="157"/>
                    <a:pt x="692" y="167"/>
                  </a:cubicBezTo>
                  <a:cubicBezTo>
                    <a:pt x="692" y="237"/>
                    <a:pt x="692" y="237"/>
                    <a:pt x="692" y="237"/>
                  </a:cubicBezTo>
                  <a:cubicBezTo>
                    <a:pt x="716" y="237"/>
                    <a:pt x="716" y="237"/>
                    <a:pt x="716" y="237"/>
                  </a:cubicBezTo>
                  <a:cubicBezTo>
                    <a:pt x="716" y="164"/>
                    <a:pt x="716" y="164"/>
                    <a:pt x="716" y="164"/>
                  </a:cubicBezTo>
                  <a:cubicBezTo>
                    <a:pt x="716" y="146"/>
                    <a:pt x="708" y="135"/>
                    <a:pt x="690" y="135"/>
                  </a:cubicBezTo>
                  <a:cubicBezTo>
                    <a:pt x="680" y="135"/>
                    <a:pt x="669" y="140"/>
                    <a:pt x="660" y="150"/>
                  </a:cubicBezTo>
                  <a:cubicBezTo>
                    <a:pt x="657" y="140"/>
                    <a:pt x="649" y="135"/>
                    <a:pt x="636" y="135"/>
                  </a:cubicBezTo>
                  <a:cubicBezTo>
                    <a:pt x="626" y="135"/>
                    <a:pt x="616" y="140"/>
                    <a:pt x="607" y="150"/>
                  </a:cubicBezTo>
                  <a:cubicBezTo>
                    <a:pt x="606" y="137"/>
                    <a:pt x="606" y="137"/>
                    <a:pt x="606" y="137"/>
                  </a:cubicBezTo>
                  <a:cubicBezTo>
                    <a:pt x="585" y="137"/>
                    <a:pt x="585" y="137"/>
                    <a:pt x="585" y="137"/>
                  </a:cubicBezTo>
                  <a:cubicBezTo>
                    <a:pt x="585" y="237"/>
                    <a:pt x="585" y="237"/>
                    <a:pt x="585" y="237"/>
                  </a:cubicBezTo>
                  <a:lnTo>
                    <a:pt x="609" y="237"/>
                  </a:lnTo>
                  <a:close/>
                  <a:moveTo>
                    <a:pt x="331" y="237"/>
                  </a:moveTo>
                  <a:cubicBezTo>
                    <a:pt x="355" y="237"/>
                    <a:pt x="355" y="237"/>
                    <a:pt x="355" y="237"/>
                  </a:cubicBezTo>
                  <a:cubicBezTo>
                    <a:pt x="355" y="137"/>
                    <a:pt x="355" y="137"/>
                    <a:pt x="355" y="137"/>
                  </a:cubicBezTo>
                  <a:cubicBezTo>
                    <a:pt x="331" y="137"/>
                    <a:pt x="331" y="137"/>
                    <a:pt x="331" y="137"/>
                  </a:cubicBezTo>
                  <a:lnTo>
                    <a:pt x="331" y="237"/>
                  </a:lnTo>
                  <a:close/>
                  <a:moveTo>
                    <a:pt x="0" y="237"/>
                  </a:moveTo>
                  <a:cubicBezTo>
                    <a:pt x="24" y="237"/>
                    <a:pt x="24" y="237"/>
                    <a:pt x="24" y="237"/>
                  </a:cubicBezTo>
                  <a:cubicBezTo>
                    <a:pt x="24" y="137"/>
                    <a:pt x="24" y="137"/>
                    <a:pt x="24" y="137"/>
                  </a:cubicBezTo>
                  <a:cubicBezTo>
                    <a:pt x="0" y="137"/>
                    <a:pt x="0" y="137"/>
                    <a:pt x="0" y="137"/>
                  </a:cubicBezTo>
                  <a:lnTo>
                    <a:pt x="0" y="237"/>
                  </a:lnTo>
                  <a:close/>
                  <a:moveTo>
                    <a:pt x="84" y="137"/>
                  </a:moveTo>
                  <a:cubicBezTo>
                    <a:pt x="59" y="137"/>
                    <a:pt x="59" y="137"/>
                    <a:pt x="59" y="137"/>
                  </a:cubicBezTo>
                  <a:cubicBezTo>
                    <a:pt x="25" y="182"/>
                    <a:pt x="25" y="182"/>
                    <a:pt x="25" y="182"/>
                  </a:cubicBezTo>
                  <a:cubicBezTo>
                    <a:pt x="59" y="237"/>
                    <a:pt x="59" y="237"/>
                    <a:pt x="59" y="237"/>
                  </a:cubicBezTo>
                  <a:cubicBezTo>
                    <a:pt x="86" y="237"/>
                    <a:pt x="86" y="237"/>
                    <a:pt x="86" y="237"/>
                  </a:cubicBezTo>
                  <a:cubicBezTo>
                    <a:pt x="50" y="181"/>
                    <a:pt x="50" y="181"/>
                    <a:pt x="50" y="181"/>
                  </a:cubicBezTo>
                  <a:lnTo>
                    <a:pt x="84" y="137"/>
                  </a:lnTo>
                  <a:close/>
                  <a:moveTo>
                    <a:pt x="125" y="217"/>
                  </a:moveTo>
                  <a:cubicBezTo>
                    <a:pt x="125" y="137"/>
                    <a:pt x="125" y="137"/>
                    <a:pt x="125" y="137"/>
                  </a:cubicBezTo>
                  <a:cubicBezTo>
                    <a:pt x="101" y="137"/>
                    <a:pt x="101" y="137"/>
                    <a:pt x="101" y="137"/>
                  </a:cubicBezTo>
                  <a:cubicBezTo>
                    <a:pt x="101" y="237"/>
                    <a:pt x="101" y="237"/>
                    <a:pt x="101" y="237"/>
                  </a:cubicBezTo>
                  <a:cubicBezTo>
                    <a:pt x="155" y="237"/>
                    <a:pt x="155" y="237"/>
                    <a:pt x="155" y="237"/>
                  </a:cubicBezTo>
                  <a:cubicBezTo>
                    <a:pt x="159" y="217"/>
                    <a:pt x="159" y="217"/>
                    <a:pt x="159" y="217"/>
                  </a:cubicBezTo>
                  <a:lnTo>
                    <a:pt x="125" y="217"/>
                  </a:lnTo>
                  <a:close/>
                  <a:moveTo>
                    <a:pt x="177" y="237"/>
                  </a:moveTo>
                  <a:cubicBezTo>
                    <a:pt x="201" y="237"/>
                    <a:pt x="201" y="237"/>
                    <a:pt x="201" y="237"/>
                  </a:cubicBezTo>
                  <a:cubicBezTo>
                    <a:pt x="201" y="137"/>
                    <a:pt x="201" y="137"/>
                    <a:pt x="201" y="137"/>
                  </a:cubicBezTo>
                  <a:cubicBezTo>
                    <a:pt x="177" y="137"/>
                    <a:pt x="177" y="137"/>
                    <a:pt x="177" y="137"/>
                  </a:cubicBezTo>
                  <a:lnTo>
                    <a:pt x="177" y="237"/>
                  </a:lnTo>
                  <a:close/>
                  <a:moveTo>
                    <a:pt x="380" y="237"/>
                  </a:moveTo>
                  <a:cubicBezTo>
                    <a:pt x="404" y="237"/>
                    <a:pt x="404" y="237"/>
                    <a:pt x="404" y="237"/>
                  </a:cubicBezTo>
                  <a:cubicBezTo>
                    <a:pt x="404" y="137"/>
                    <a:pt x="404" y="137"/>
                    <a:pt x="404" y="137"/>
                  </a:cubicBezTo>
                  <a:cubicBezTo>
                    <a:pt x="380" y="137"/>
                    <a:pt x="380" y="137"/>
                    <a:pt x="380" y="137"/>
                  </a:cubicBezTo>
                  <a:lnTo>
                    <a:pt x="380" y="237"/>
                  </a:lnTo>
                  <a:close/>
                  <a:moveTo>
                    <a:pt x="464" y="137"/>
                  </a:moveTo>
                  <a:cubicBezTo>
                    <a:pt x="439" y="137"/>
                    <a:pt x="439" y="137"/>
                    <a:pt x="439" y="137"/>
                  </a:cubicBezTo>
                  <a:cubicBezTo>
                    <a:pt x="405" y="182"/>
                    <a:pt x="405" y="182"/>
                    <a:pt x="405" y="182"/>
                  </a:cubicBezTo>
                  <a:cubicBezTo>
                    <a:pt x="439" y="237"/>
                    <a:pt x="439" y="237"/>
                    <a:pt x="439" y="237"/>
                  </a:cubicBezTo>
                  <a:cubicBezTo>
                    <a:pt x="467" y="237"/>
                    <a:pt x="467" y="237"/>
                    <a:pt x="467" y="237"/>
                  </a:cubicBezTo>
                  <a:cubicBezTo>
                    <a:pt x="430" y="181"/>
                    <a:pt x="430" y="181"/>
                    <a:pt x="430" y="181"/>
                  </a:cubicBezTo>
                  <a:lnTo>
                    <a:pt x="464" y="137"/>
                  </a:lnTo>
                  <a:close/>
                  <a:moveTo>
                    <a:pt x="538" y="137"/>
                  </a:moveTo>
                  <a:cubicBezTo>
                    <a:pt x="538" y="192"/>
                    <a:pt x="538" y="192"/>
                    <a:pt x="538" y="192"/>
                  </a:cubicBezTo>
                  <a:cubicBezTo>
                    <a:pt x="538" y="211"/>
                    <a:pt x="535" y="220"/>
                    <a:pt x="519" y="220"/>
                  </a:cubicBezTo>
                  <a:cubicBezTo>
                    <a:pt x="504" y="220"/>
                    <a:pt x="501" y="211"/>
                    <a:pt x="501" y="192"/>
                  </a:cubicBezTo>
                  <a:cubicBezTo>
                    <a:pt x="501" y="137"/>
                    <a:pt x="501" y="137"/>
                    <a:pt x="501" y="137"/>
                  </a:cubicBezTo>
                  <a:cubicBezTo>
                    <a:pt x="477" y="137"/>
                    <a:pt x="477" y="137"/>
                    <a:pt x="477" y="137"/>
                  </a:cubicBezTo>
                  <a:cubicBezTo>
                    <a:pt x="477" y="193"/>
                    <a:pt x="477" y="193"/>
                    <a:pt x="477" y="193"/>
                  </a:cubicBezTo>
                  <a:cubicBezTo>
                    <a:pt x="477" y="220"/>
                    <a:pt x="489" y="239"/>
                    <a:pt x="519" y="239"/>
                  </a:cubicBezTo>
                  <a:cubicBezTo>
                    <a:pt x="550" y="239"/>
                    <a:pt x="562" y="220"/>
                    <a:pt x="562" y="193"/>
                  </a:cubicBezTo>
                  <a:cubicBezTo>
                    <a:pt x="562" y="137"/>
                    <a:pt x="562" y="137"/>
                    <a:pt x="562" y="137"/>
                  </a:cubicBezTo>
                  <a:lnTo>
                    <a:pt x="538" y="137"/>
                  </a:lnTo>
                  <a:close/>
                </a:path>
              </a:pathLst>
            </a:custGeom>
            <a:solidFill>
              <a:srgbClr val="0054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2" name="Freeform 32">
              <a:extLst>
                <a:ext uri="{FF2B5EF4-FFF2-40B4-BE49-F238E27FC236}">
                  <a16:creationId xmlns:a16="http://schemas.microsoft.com/office/drawing/2014/main" id="{A128FF46-0DDB-4169-882E-BE16109419DB}"/>
                </a:ext>
              </a:extLst>
            </p:cNvPr>
            <p:cNvSpPr>
              <a:spLocks/>
            </p:cNvSpPr>
            <p:nvPr userDrawn="1"/>
          </p:nvSpPr>
          <p:spPr bwMode="auto">
            <a:xfrm>
              <a:off x="425" y="740"/>
              <a:ext cx="425" cy="567"/>
            </a:xfrm>
            <a:custGeom>
              <a:avLst/>
              <a:gdLst>
                <a:gd name="T0" fmla="*/ 0 w 425"/>
                <a:gd name="T1" fmla="*/ 567 h 567"/>
                <a:gd name="T2" fmla="*/ 0 w 425"/>
                <a:gd name="T3" fmla="*/ 247 h 567"/>
                <a:gd name="T4" fmla="*/ 425 w 425"/>
                <a:gd name="T5" fmla="*/ 0 h 567"/>
                <a:gd name="T6" fmla="*/ 425 w 425"/>
                <a:gd name="T7" fmla="*/ 320 h 567"/>
                <a:gd name="T8" fmla="*/ 0 w 425"/>
                <a:gd name="T9" fmla="*/ 567 h 567"/>
              </a:gdLst>
              <a:ahLst/>
              <a:cxnLst>
                <a:cxn ang="0">
                  <a:pos x="T0" y="T1"/>
                </a:cxn>
                <a:cxn ang="0">
                  <a:pos x="T2" y="T3"/>
                </a:cxn>
                <a:cxn ang="0">
                  <a:pos x="T4" y="T5"/>
                </a:cxn>
                <a:cxn ang="0">
                  <a:pos x="T6" y="T7"/>
                </a:cxn>
                <a:cxn ang="0">
                  <a:pos x="T8" y="T9"/>
                </a:cxn>
              </a:cxnLst>
              <a:rect l="0" t="0" r="r" b="b"/>
              <a:pathLst>
                <a:path w="425" h="567">
                  <a:moveTo>
                    <a:pt x="0" y="567"/>
                  </a:moveTo>
                  <a:lnTo>
                    <a:pt x="0" y="247"/>
                  </a:lnTo>
                  <a:lnTo>
                    <a:pt x="425" y="0"/>
                  </a:lnTo>
                  <a:lnTo>
                    <a:pt x="425" y="320"/>
                  </a:lnTo>
                  <a:lnTo>
                    <a:pt x="0" y="567"/>
                  </a:lnTo>
                  <a:close/>
                </a:path>
              </a:pathLst>
            </a:custGeom>
            <a:solidFill>
              <a:srgbClr val="8AD5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3" name="Freeform 33">
              <a:extLst>
                <a:ext uri="{FF2B5EF4-FFF2-40B4-BE49-F238E27FC236}">
                  <a16:creationId xmlns:a16="http://schemas.microsoft.com/office/drawing/2014/main" id="{126B3E57-DF16-4F55-A024-AB25F9316CEF}"/>
                </a:ext>
              </a:extLst>
            </p:cNvPr>
            <p:cNvSpPr>
              <a:spLocks/>
            </p:cNvSpPr>
            <p:nvPr userDrawn="1"/>
          </p:nvSpPr>
          <p:spPr bwMode="auto">
            <a:xfrm>
              <a:off x="0" y="740"/>
              <a:ext cx="425" cy="567"/>
            </a:xfrm>
            <a:custGeom>
              <a:avLst/>
              <a:gdLst>
                <a:gd name="T0" fmla="*/ 0 w 425"/>
                <a:gd name="T1" fmla="*/ 0 h 567"/>
                <a:gd name="T2" fmla="*/ 0 w 425"/>
                <a:gd name="T3" fmla="*/ 320 h 567"/>
                <a:gd name="T4" fmla="*/ 425 w 425"/>
                <a:gd name="T5" fmla="*/ 567 h 567"/>
                <a:gd name="T6" fmla="*/ 425 w 425"/>
                <a:gd name="T7" fmla="*/ 247 h 567"/>
                <a:gd name="T8" fmla="*/ 0 w 425"/>
                <a:gd name="T9" fmla="*/ 0 h 567"/>
              </a:gdLst>
              <a:ahLst/>
              <a:cxnLst>
                <a:cxn ang="0">
                  <a:pos x="T0" y="T1"/>
                </a:cxn>
                <a:cxn ang="0">
                  <a:pos x="T2" y="T3"/>
                </a:cxn>
                <a:cxn ang="0">
                  <a:pos x="T4" y="T5"/>
                </a:cxn>
                <a:cxn ang="0">
                  <a:pos x="T6" y="T7"/>
                </a:cxn>
                <a:cxn ang="0">
                  <a:pos x="T8" y="T9"/>
                </a:cxn>
              </a:cxnLst>
              <a:rect l="0" t="0" r="r" b="b"/>
              <a:pathLst>
                <a:path w="425" h="567">
                  <a:moveTo>
                    <a:pt x="0" y="0"/>
                  </a:moveTo>
                  <a:lnTo>
                    <a:pt x="0" y="320"/>
                  </a:lnTo>
                  <a:lnTo>
                    <a:pt x="425" y="567"/>
                  </a:lnTo>
                  <a:lnTo>
                    <a:pt x="425" y="247"/>
                  </a:lnTo>
                  <a:lnTo>
                    <a:pt x="0" y="0"/>
                  </a:lnTo>
                  <a:close/>
                </a:path>
              </a:pathLst>
            </a:custGeom>
            <a:solidFill>
              <a:srgbClr val="00AC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sp>
          <p:nvSpPr>
            <p:cNvPr id="24" name="Freeform 34">
              <a:extLst>
                <a:ext uri="{FF2B5EF4-FFF2-40B4-BE49-F238E27FC236}">
                  <a16:creationId xmlns:a16="http://schemas.microsoft.com/office/drawing/2014/main" id="{7298D065-6008-49C7-A6C6-4B774252C80B}"/>
                </a:ext>
              </a:extLst>
            </p:cNvPr>
            <p:cNvSpPr>
              <a:spLocks/>
            </p:cNvSpPr>
            <p:nvPr userDrawn="1"/>
          </p:nvSpPr>
          <p:spPr bwMode="auto">
            <a:xfrm>
              <a:off x="0" y="1144"/>
              <a:ext cx="425" cy="404"/>
            </a:xfrm>
            <a:custGeom>
              <a:avLst/>
              <a:gdLst>
                <a:gd name="T0" fmla="*/ 0 w 425"/>
                <a:gd name="T1" fmla="*/ 404 h 404"/>
                <a:gd name="T2" fmla="*/ 0 w 425"/>
                <a:gd name="T3" fmla="*/ 84 h 404"/>
                <a:gd name="T4" fmla="*/ 147 w 425"/>
                <a:gd name="T5" fmla="*/ 0 h 404"/>
                <a:gd name="T6" fmla="*/ 425 w 425"/>
                <a:gd name="T7" fmla="*/ 163 h 404"/>
                <a:gd name="T8" fmla="*/ 0 w 425"/>
                <a:gd name="T9" fmla="*/ 404 h 404"/>
              </a:gdLst>
              <a:ahLst/>
              <a:cxnLst>
                <a:cxn ang="0">
                  <a:pos x="T0" y="T1"/>
                </a:cxn>
                <a:cxn ang="0">
                  <a:pos x="T2" y="T3"/>
                </a:cxn>
                <a:cxn ang="0">
                  <a:pos x="T4" y="T5"/>
                </a:cxn>
                <a:cxn ang="0">
                  <a:pos x="T6" y="T7"/>
                </a:cxn>
                <a:cxn ang="0">
                  <a:pos x="T8" y="T9"/>
                </a:cxn>
              </a:cxnLst>
              <a:rect l="0" t="0" r="r" b="b"/>
              <a:pathLst>
                <a:path w="425" h="404">
                  <a:moveTo>
                    <a:pt x="0" y="404"/>
                  </a:moveTo>
                  <a:lnTo>
                    <a:pt x="0" y="84"/>
                  </a:lnTo>
                  <a:lnTo>
                    <a:pt x="147" y="0"/>
                  </a:lnTo>
                  <a:lnTo>
                    <a:pt x="425" y="163"/>
                  </a:lnTo>
                  <a:lnTo>
                    <a:pt x="0" y="404"/>
                  </a:lnTo>
                  <a:close/>
                </a:path>
              </a:pathLst>
            </a:custGeom>
            <a:solidFill>
              <a:srgbClr val="0054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p>
          </p:txBody>
        </p:sp>
      </p:grpSp>
    </p:spTree>
  </p:cSld>
  <p:clrMap bg1="lt1" tx1="dk1" bg2="lt2" tx2="dk2" accent1="accent1" accent2="accent2" accent3="accent3" accent4="accent4" accent5="accent5" accent6="accent6" hlink="hlink" folHlink="folHlink"/>
  <p:sldLayoutIdLst>
    <p:sldLayoutId id="2147483757" r:id="rId1"/>
    <p:sldLayoutId id="2147483758" r:id="rId2"/>
  </p:sldLayoutIdLst>
  <p:txStyles>
    <p:titleStyle>
      <a:lvl1pPr algn="l" defTabSz="5428898" rtl="0" eaLnBrk="1" latinLnBrk="0" hangingPunct="1">
        <a:spcBef>
          <a:spcPct val="0"/>
        </a:spcBef>
        <a:buNone/>
        <a:defRPr sz="7021" b="1" kern="1200" cap="none" baseline="0">
          <a:solidFill>
            <a:schemeClr val="accent1"/>
          </a:solidFill>
          <a:latin typeface="Fira Sans" pitchFamily="34" charset="0"/>
          <a:ea typeface="Fira Sans" pitchFamily="34" charset="0"/>
          <a:cs typeface="Arial" panose="020B0604020202020204" pitchFamily="34" charset="0"/>
        </a:defRPr>
      </a:lvl1pPr>
    </p:titleStyle>
    <p:bodyStyle>
      <a:lvl1pPr marL="2035838" indent="-2035838" algn="l" defTabSz="5428898" rtl="0" eaLnBrk="1" latinLnBrk="0" hangingPunct="1">
        <a:spcBef>
          <a:spcPts val="4751"/>
        </a:spcBef>
        <a:buFont typeface="Arial" pitchFamily="34" charset="0"/>
        <a:buNone/>
        <a:defRPr lang="de-DE" sz="6241" b="0" kern="1200" dirty="0" smtClean="0">
          <a:solidFill>
            <a:schemeClr val="accent1"/>
          </a:solidFill>
          <a:latin typeface="Fira Sans" pitchFamily="34" charset="0"/>
          <a:ea typeface="Fira Sans" pitchFamily="34" charset="0"/>
          <a:cs typeface="Arial" panose="020B0604020202020204" pitchFamily="34" charset="0"/>
        </a:defRPr>
      </a:lvl1pPr>
      <a:lvl2pPr marL="1031490" indent="-1031490" algn="l" defTabSz="5428898" rtl="0" eaLnBrk="1" latinLnBrk="0" hangingPunct="1">
        <a:spcBef>
          <a:spcPts val="1781"/>
        </a:spcBef>
        <a:buClr>
          <a:schemeClr val="accent1"/>
        </a:buClr>
        <a:buSzPct val="80000"/>
        <a:buFont typeface="Wingdings" panose="05000000000000000000" pitchFamily="2" charset="2"/>
        <a:buChar char="§"/>
        <a:defRPr lang="de-DE" sz="6241" kern="1200" dirty="0" smtClean="0">
          <a:solidFill>
            <a:schemeClr val="accent1"/>
          </a:solidFill>
          <a:latin typeface="Fira Sans" pitchFamily="34" charset="0"/>
          <a:ea typeface="Fira Sans" pitchFamily="34" charset="0"/>
          <a:cs typeface="Arial" panose="020B0604020202020204" pitchFamily="34" charset="0"/>
        </a:defRPr>
      </a:lvl2pPr>
      <a:lvl3pPr marL="2388714" indent="-977202" algn="l" defTabSz="5428898" rtl="0" eaLnBrk="1" latinLnBrk="0" hangingPunct="1">
        <a:spcBef>
          <a:spcPts val="1781"/>
        </a:spcBef>
        <a:buClr>
          <a:schemeClr val="accent1"/>
        </a:buClr>
        <a:buSzPct val="80000"/>
        <a:buFont typeface="Wingdings" panose="05000000000000000000" pitchFamily="2" charset="2"/>
        <a:buChar char="§"/>
        <a:defRPr lang="de-DE" sz="6241" kern="1200" dirty="0" smtClean="0">
          <a:solidFill>
            <a:schemeClr val="accent1"/>
          </a:solidFill>
          <a:latin typeface="Fira Sans" pitchFamily="34" charset="0"/>
          <a:ea typeface="Fira Sans" pitchFamily="34" charset="0"/>
          <a:cs typeface="Arial" panose="020B0604020202020204" pitchFamily="34" charset="0"/>
        </a:defRPr>
      </a:lvl3pPr>
      <a:lvl4pPr marL="3745936" indent="-977202" algn="l" defTabSz="5428898" rtl="0" eaLnBrk="1" latinLnBrk="0" hangingPunct="1">
        <a:spcBef>
          <a:spcPts val="1781"/>
        </a:spcBef>
        <a:buClr>
          <a:schemeClr val="accent1"/>
        </a:buClr>
        <a:buSzPct val="80000"/>
        <a:buFont typeface="Wingdings" panose="05000000000000000000" pitchFamily="2" charset="2"/>
        <a:buChar char="§"/>
        <a:defRPr lang="de-DE" sz="6241" kern="1200" dirty="0" smtClean="0">
          <a:solidFill>
            <a:schemeClr val="accent1"/>
          </a:solidFill>
          <a:latin typeface="Fira Sans" pitchFamily="34" charset="0"/>
          <a:ea typeface="Fira Sans" pitchFamily="34" charset="0"/>
          <a:cs typeface="Arial" panose="020B0604020202020204" pitchFamily="34" charset="0"/>
        </a:defRPr>
      </a:lvl4pPr>
      <a:lvl5pPr marL="5103159" indent="-1031490" algn="l" defTabSz="5428898" rtl="0" eaLnBrk="1" latinLnBrk="0" hangingPunct="1">
        <a:spcBef>
          <a:spcPts val="1781"/>
        </a:spcBef>
        <a:buClr>
          <a:schemeClr val="accent1"/>
        </a:buClr>
        <a:buSzPct val="80000"/>
        <a:buFont typeface="Wingdings" panose="05000000000000000000" pitchFamily="2" charset="2"/>
        <a:buChar char="§"/>
        <a:defRPr lang="en-US" sz="6241" kern="1200" dirty="0">
          <a:solidFill>
            <a:schemeClr val="accent1"/>
          </a:solidFill>
          <a:latin typeface="Fira Sans" pitchFamily="34" charset="0"/>
          <a:ea typeface="Fira Sans" pitchFamily="34" charset="0"/>
          <a:cs typeface="Arial" panose="020B0604020202020204" pitchFamily="34" charset="0"/>
        </a:defRPr>
      </a:lvl5pPr>
      <a:lvl6pPr marL="6514677" indent="-1031490" algn="l" defTabSz="5428898" rtl="0" eaLnBrk="1" latinLnBrk="0" hangingPunct="1">
        <a:spcBef>
          <a:spcPts val="1781"/>
        </a:spcBef>
        <a:buClr>
          <a:schemeClr val="accent2"/>
        </a:buClr>
        <a:buFont typeface="Wingdings" pitchFamily="2" charset="2"/>
        <a:buChar char="§"/>
        <a:defRPr sz="8320" kern="1200">
          <a:solidFill>
            <a:schemeClr val="tx1"/>
          </a:solidFill>
          <a:latin typeface="+mn-lt"/>
          <a:ea typeface="+mn-ea"/>
          <a:cs typeface="+mn-cs"/>
        </a:defRPr>
      </a:lvl6pPr>
      <a:lvl7pPr marL="8034768" indent="-977202" algn="l" defTabSz="5428898" rtl="0" eaLnBrk="1" latinLnBrk="0" hangingPunct="1">
        <a:spcBef>
          <a:spcPts val="1781"/>
        </a:spcBef>
        <a:buClr>
          <a:schemeClr val="accent2"/>
        </a:buClr>
        <a:buFont typeface="Wingdings" pitchFamily="2" charset="2"/>
        <a:buChar char="§"/>
        <a:defRPr sz="8320" kern="1200">
          <a:solidFill>
            <a:schemeClr val="tx1"/>
          </a:solidFill>
          <a:latin typeface="+mn-lt"/>
          <a:ea typeface="+mn-ea"/>
          <a:cs typeface="+mn-cs"/>
        </a:defRPr>
      </a:lvl7pPr>
      <a:lvl8pPr marL="9391992" indent="-977202" algn="l" defTabSz="5428898" rtl="0" eaLnBrk="1" latinLnBrk="0" hangingPunct="1">
        <a:spcBef>
          <a:spcPts val="1781"/>
        </a:spcBef>
        <a:buClr>
          <a:schemeClr val="accent2"/>
        </a:buClr>
        <a:buFont typeface="Wingdings" pitchFamily="2" charset="2"/>
        <a:buChar char="§"/>
        <a:defRPr sz="8320" kern="1200">
          <a:solidFill>
            <a:schemeClr val="tx1"/>
          </a:solidFill>
          <a:latin typeface="+mn-lt"/>
          <a:ea typeface="+mn-ea"/>
          <a:cs typeface="+mn-cs"/>
        </a:defRPr>
      </a:lvl8pPr>
      <a:lvl9pPr marL="10640634" indent="-977202" algn="l" defTabSz="5428898" rtl="0" eaLnBrk="1" latinLnBrk="0" hangingPunct="1">
        <a:spcBef>
          <a:spcPts val="1781"/>
        </a:spcBef>
        <a:buClr>
          <a:schemeClr val="accent2"/>
        </a:buClr>
        <a:buFont typeface="Wingdings" pitchFamily="2" charset="2"/>
        <a:buChar char="§"/>
        <a:defRPr sz="8320" kern="1200">
          <a:solidFill>
            <a:schemeClr val="tx1"/>
          </a:solidFill>
          <a:latin typeface="+mn-lt"/>
          <a:ea typeface="+mn-ea"/>
          <a:cs typeface="+mn-cs"/>
        </a:defRPr>
      </a:lvl9pPr>
    </p:bodyStyle>
    <p:otherStyle>
      <a:defPPr>
        <a:defRPr lang="en-US"/>
      </a:defPPr>
      <a:lvl1pPr marL="0" algn="l" defTabSz="5428898" rtl="0" eaLnBrk="1" latinLnBrk="0" hangingPunct="1">
        <a:defRPr sz="10662" kern="1200">
          <a:solidFill>
            <a:schemeClr val="tx1"/>
          </a:solidFill>
          <a:latin typeface="+mn-lt"/>
          <a:ea typeface="+mn-ea"/>
          <a:cs typeface="+mn-cs"/>
        </a:defRPr>
      </a:lvl1pPr>
      <a:lvl2pPr marL="2714446" algn="l" defTabSz="5428898" rtl="0" eaLnBrk="1" latinLnBrk="0" hangingPunct="1">
        <a:defRPr sz="10662" kern="1200">
          <a:solidFill>
            <a:schemeClr val="tx1"/>
          </a:solidFill>
          <a:latin typeface="+mn-lt"/>
          <a:ea typeface="+mn-ea"/>
          <a:cs typeface="+mn-cs"/>
        </a:defRPr>
      </a:lvl2pPr>
      <a:lvl3pPr marL="5428898" algn="l" defTabSz="5428898" rtl="0" eaLnBrk="1" latinLnBrk="0" hangingPunct="1">
        <a:defRPr sz="10662" kern="1200">
          <a:solidFill>
            <a:schemeClr val="tx1"/>
          </a:solidFill>
          <a:latin typeface="+mn-lt"/>
          <a:ea typeface="+mn-ea"/>
          <a:cs typeface="+mn-cs"/>
        </a:defRPr>
      </a:lvl3pPr>
      <a:lvl4pPr marL="8143344" algn="l" defTabSz="5428898" rtl="0" eaLnBrk="1" latinLnBrk="0" hangingPunct="1">
        <a:defRPr sz="10662" kern="1200">
          <a:solidFill>
            <a:schemeClr val="tx1"/>
          </a:solidFill>
          <a:latin typeface="+mn-lt"/>
          <a:ea typeface="+mn-ea"/>
          <a:cs typeface="+mn-cs"/>
        </a:defRPr>
      </a:lvl4pPr>
      <a:lvl5pPr marL="10857789" algn="l" defTabSz="5428898" rtl="0" eaLnBrk="1" latinLnBrk="0" hangingPunct="1">
        <a:defRPr sz="10662" kern="1200">
          <a:solidFill>
            <a:schemeClr val="tx1"/>
          </a:solidFill>
          <a:latin typeface="+mn-lt"/>
          <a:ea typeface="+mn-ea"/>
          <a:cs typeface="+mn-cs"/>
        </a:defRPr>
      </a:lvl5pPr>
      <a:lvl6pPr marL="13572242" algn="l" defTabSz="5428898" rtl="0" eaLnBrk="1" latinLnBrk="0" hangingPunct="1">
        <a:defRPr sz="10662" kern="1200">
          <a:solidFill>
            <a:schemeClr val="tx1"/>
          </a:solidFill>
          <a:latin typeface="+mn-lt"/>
          <a:ea typeface="+mn-ea"/>
          <a:cs typeface="+mn-cs"/>
        </a:defRPr>
      </a:lvl6pPr>
      <a:lvl7pPr marL="16286687" algn="l" defTabSz="5428898" rtl="0" eaLnBrk="1" latinLnBrk="0" hangingPunct="1">
        <a:defRPr sz="10662" kern="1200">
          <a:solidFill>
            <a:schemeClr val="tx1"/>
          </a:solidFill>
          <a:latin typeface="+mn-lt"/>
          <a:ea typeface="+mn-ea"/>
          <a:cs typeface="+mn-cs"/>
        </a:defRPr>
      </a:lvl7pPr>
      <a:lvl8pPr marL="19001133" algn="l" defTabSz="5428898" rtl="0" eaLnBrk="1" latinLnBrk="0" hangingPunct="1">
        <a:defRPr sz="10662" kern="1200">
          <a:solidFill>
            <a:schemeClr val="tx1"/>
          </a:solidFill>
          <a:latin typeface="+mn-lt"/>
          <a:ea typeface="+mn-ea"/>
          <a:cs typeface="+mn-cs"/>
        </a:defRPr>
      </a:lvl8pPr>
      <a:lvl9pPr marL="21715584" algn="l" defTabSz="5428898" rtl="0" eaLnBrk="1" latinLnBrk="0" hangingPunct="1">
        <a:defRPr sz="10662"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8.png"/><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672">
            <a:extLst>
              <a:ext uri="{FF2B5EF4-FFF2-40B4-BE49-F238E27FC236}">
                <a16:creationId xmlns:a16="http://schemas.microsoft.com/office/drawing/2014/main" id="{84880E13-294B-4390-80FD-7E92BF42C779}"/>
              </a:ext>
            </a:extLst>
          </p:cNvPr>
          <p:cNvSpPr>
            <a:spLocks noChangeArrowheads="1"/>
          </p:cNvSpPr>
          <p:nvPr/>
        </p:nvSpPr>
        <p:spPr bwMode="auto">
          <a:xfrm>
            <a:off x="808014" y="18441643"/>
            <a:ext cx="15457388" cy="785562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rgbClr val="E4ECF4"/>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327644" tIns="327644" rIns="327644" bIns="327644" anchor="t"/>
          <a:lstStyle>
            <a:lvl1pPr eaLnBrk="0" hangingPunct="0">
              <a:defRPr sz="8100">
                <a:solidFill>
                  <a:schemeClr val="tx1"/>
                </a:solidFill>
                <a:latin typeface="Arial" charset="0"/>
              </a:defRPr>
            </a:lvl1pPr>
            <a:lvl2pPr marL="742950" indent="-285750" eaLnBrk="0" hangingPunct="0">
              <a:defRPr sz="8100">
                <a:solidFill>
                  <a:schemeClr val="tx1"/>
                </a:solidFill>
                <a:latin typeface="Arial" charset="0"/>
              </a:defRPr>
            </a:lvl2pPr>
            <a:lvl3pPr marL="1143000" indent="-228600" eaLnBrk="0" hangingPunct="0">
              <a:defRPr sz="8100">
                <a:solidFill>
                  <a:schemeClr val="tx1"/>
                </a:solidFill>
                <a:latin typeface="Arial" charset="0"/>
              </a:defRPr>
            </a:lvl3pPr>
            <a:lvl4pPr marL="1600200" indent="-228600" eaLnBrk="0" hangingPunct="0">
              <a:defRPr sz="8100">
                <a:solidFill>
                  <a:schemeClr val="tx1"/>
                </a:solidFill>
                <a:latin typeface="Arial" charset="0"/>
              </a:defRPr>
            </a:lvl4pPr>
            <a:lvl5pPr marL="2057400" indent="-228600" eaLnBrk="0" hangingPunct="0">
              <a:defRPr sz="8100">
                <a:solidFill>
                  <a:schemeClr val="tx1"/>
                </a:solidFill>
                <a:latin typeface="Arial" charset="0"/>
              </a:defRPr>
            </a:lvl5pPr>
            <a:lvl6pPr marL="2514600" indent="-228600" eaLnBrk="0" fontAlgn="base" hangingPunct="0">
              <a:spcBef>
                <a:spcPct val="0"/>
              </a:spcBef>
              <a:spcAft>
                <a:spcPct val="0"/>
              </a:spcAft>
              <a:defRPr sz="8100">
                <a:solidFill>
                  <a:schemeClr val="tx1"/>
                </a:solidFill>
                <a:latin typeface="Arial" charset="0"/>
              </a:defRPr>
            </a:lvl6pPr>
            <a:lvl7pPr marL="2971800" indent="-228600" eaLnBrk="0" fontAlgn="base" hangingPunct="0">
              <a:spcBef>
                <a:spcPct val="0"/>
              </a:spcBef>
              <a:spcAft>
                <a:spcPct val="0"/>
              </a:spcAft>
              <a:defRPr sz="8100">
                <a:solidFill>
                  <a:schemeClr val="tx1"/>
                </a:solidFill>
                <a:latin typeface="Arial" charset="0"/>
              </a:defRPr>
            </a:lvl7pPr>
            <a:lvl8pPr marL="3429000" indent="-228600" eaLnBrk="0" fontAlgn="base" hangingPunct="0">
              <a:spcBef>
                <a:spcPct val="0"/>
              </a:spcBef>
              <a:spcAft>
                <a:spcPct val="0"/>
              </a:spcAft>
              <a:defRPr sz="8100">
                <a:solidFill>
                  <a:schemeClr val="tx1"/>
                </a:solidFill>
                <a:latin typeface="Arial" charset="0"/>
              </a:defRPr>
            </a:lvl8pPr>
            <a:lvl9pPr marL="3886200" indent="-228600" eaLnBrk="0" fontAlgn="base" hangingPunct="0">
              <a:spcBef>
                <a:spcPct val="0"/>
              </a:spcBef>
              <a:spcAft>
                <a:spcPct val="0"/>
              </a:spcAft>
              <a:defRPr sz="8100">
                <a:solidFill>
                  <a:schemeClr val="tx1"/>
                </a:solidFill>
                <a:latin typeface="Arial" charset="0"/>
              </a:defRPr>
            </a:lvl9pPr>
          </a:lstStyle>
          <a:p>
            <a:pPr marL="361950" indent="-361950" algn="just" eaLnBrk="1" hangingPunct="1">
              <a:buFont typeface="Arial" panose="020B0604020202020204" pitchFamily="34" charset="0"/>
              <a:buChar char="•"/>
            </a:pPr>
            <a:r>
              <a:rPr lang="de-DE" sz="3200" dirty="0">
                <a:latin typeface="Fira Sans"/>
              </a:rPr>
              <a:t>Das entwickelte Ergometer ermöglicht langsame motorgesteuerte passive sowie schnelle durch Probanden ausgeführte aktive Bewegung (</a:t>
            </a:r>
            <a:r>
              <a:rPr lang="de-DE" sz="3200" b="1" dirty="0">
                <a:solidFill>
                  <a:schemeClr val="accent1"/>
                </a:solidFill>
                <a:latin typeface="Fira Sans" pitchFamily="34" charset="0"/>
                <a:cs typeface="Arial" panose="020B0604020202020204" pitchFamily="34" charset="0"/>
              </a:rPr>
              <a:t>Abb. 1</a:t>
            </a:r>
            <a:r>
              <a:rPr lang="de-DE" sz="3200" dirty="0">
                <a:latin typeface="Fira Sans"/>
              </a:rPr>
              <a:t>)</a:t>
            </a:r>
          </a:p>
          <a:p>
            <a:pPr marL="361950" indent="-361950" algn="just" eaLnBrk="1" hangingPunct="1">
              <a:buFont typeface="Arial" panose="020B0604020202020204" pitchFamily="34" charset="0"/>
              <a:buChar char="•"/>
            </a:pPr>
            <a:r>
              <a:rPr lang="de-DE" sz="3200" dirty="0">
                <a:latin typeface="Fira Sans"/>
              </a:rPr>
              <a:t>Echtzeitsynchronisation von Bewegungswinkel mit MRT-Bildgebung</a:t>
            </a:r>
          </a:p>
          <a:p>
            <a:pPr marL="361950" indent="-361950" algn="just" eaLnBrk="1" hangingPunct="1">
              <a:buFont typeface="Arial" panose="020B0604020202020204" pitchFamily="34" charset="0"/>
              <a:buChar char="•"/>
            </a:pPr>
            <a:r>
              <a:rPr lang="de-DE" sz="3200" dirty="0">
                <a:latin typeface="Fira Sans"/>
              </a:rPr>
              <a:t>Option 1: Rekonstruktion der Bilder in Echtzeit basierend auf Daten aus einem Bewegungszyklus (potentiell schlechtere Bildqualität)</a:t>
            </a:r>
          </a:p>
          <a:p>
            <a:pPr marL="361950" indent="-361950" algn="just" eaLnBrk="1" hangingPunct="1">
              <a:buFont typeface="Arial" panose="020B0604020202020204" pitchFamily="34" charset="0"/>
              <a:buChar char="•"/>
            </a:pPr>
            <a:r>
              <a:rPr lang="de-DE" sz="3200" dirty="0">
                <a:latin typeface="Fira Sans"/>
              </a:rPr>
              <a:t>Option 2: Erprobung von CINE </a:t>
            </a:r>
            <a:r>
              <a:rPr lang="de-DE" sz="3200" dirty="0" err="1">
                <a:latin typeface="Fira Sans"/>
              </a:rPr>
              <a:t>Rekon</a:t>
            </a:r>
            <a:r>
              <a:rPr lang="de-DE" sz="3200" dirty="0">
                <a:latin typeface="Fira Sans"/>
              </a:rPr>
              <a:t>-</a:t>
            </a:r>
          </a:p>
          <a:p>
            <a:pPr algn="just" eaLnBrk="1" hangingPunct="1"/>
            <a:r>
              <a:rPr lang="de-DE" sz="3200" dirty="0">
                <a:latin typeface="Fira Sans"/>
              </a:rPr>
              <a:t>   </a:t>
            </a:r>
            <a:r>
              <a:rPr lang="de-DE" sz="3200" dirty="0" err="1">
                <a:latin typeface="Fira Sans"/>
              </a:rPr>
              <a:t>struktion</a:t>
            </a:r>
            <a:r>
              <a:rPr lang="de-DE" sz="3200" dirty="0">
                <a:latin typeface="Fira Sans"/>
              </a:rPr>
              <a:t> basierend auf Daten von </a:t>
            </a:r>
          </a:p>
          <a:p>
            <a:pPr algn="just" eaLnBrk="1" hangingPunct="1"/>
            <a:r>
              <a:rPr lang="de-DE" sz="3200" dirty="0">
                <a:latin typeface="Fira Sans"/>
              </a:rPr>
              <a:t>   mehreren Bewegungszyklen (</a:t>
            </a:r>
            <a:r>
              <a:rPr lang="de-DE" sz="3200" b="1" dirty="0">
                <a:solidFill>
                  <a:schemeClr val="accent1"/>
                </a:solidFill>
                <a:latin typeface="Fira Sans" pitchFamily="34" charset="0"/>
                <a:cs typeface="Arial" panose="020B0604020202020204" pitchFamily="34" charset="0"/>
              </a:rPr>
              <a:t>Abb. 2</a:t>
            </a:r>
            <a:r>
              <a:rPr lang="de-DE" sz="3200" dirty="0">
                <a:latin typeface="Fira Sans"/>
              </a:rPr>
              <a:t>)</a:t>
            </a:r>
          </a:p>
          <a:p>
            <a:pPr marL="361950" indent="-361950" algn="just" eaLnBrk="1" hangingPunct="1">
              <a:buFont typeface="Arial" panose="020B0604020202020204" pitchFamily="34" charset="0"/>
              <a:buChar char="•"/>
            </a:pPr>
            <a:r>
              <a:rPr lang="de-DE" sz="3200" dirty="0">
                <a:latin typeface="Fira Sans"/>
              </a:rPr>
              <a:t>Messungen an klinischem 3T MRT</a:t>
            </a:r>
          </a:p>
          <a:p>
            <a:pPr marL="361950" indent="-361950" algn="just" eaLnBrk="1" hangingPunct="1">
              <a:buFont typeface="Arial" panose="020B0604020202020204" pitchFamily="34" charset="0"/>
              <a:buChar char="•"/>
            </a:pPr>
            <a:r>
              <a:rPr lang="de-DE" sz="3200" dirty="0">
                <a:latin typeface="Fira Sans"/>
              </a:rPr>
              <a:t>Gesunde Probanden (Alter 24 bis 37)</a:t>
            </a:r>
          </a:p>
          <a:p>
            <a:pPr marL="361950" indent="-361950" algn="just" eaLnBrk="1" hangingPunct="1">
              <a:buFont typeface="Arial" panose="020B0604020202020204" pitchFamily="34" charset="0"/>
              <a:buChar char="•"/>
            </a:pPr>
            <a:r>
              <a:rPr lang="de-DE" sz="3200" dirty="0">
                <a:latin typeface="Fira Sans"/>
              </a:rPr>
              <a:t>Aktive zyklische Bewegung zu Schlag </a:t>
            </a:r>
          </a:p>
          <a:p>
            <a:pPr algn="just" eaLnBrk="1" hangingPunct="1"/>
            <a:r>
              <a:rPr lang="de-DE" sz="3200" dirty="0">
                <a:latin typeface="Fira Sans"/>
              </a:rPr>
              <a:t>   eines Metronoms mit vier</a:t>
            </a:r>
          </a:p>
          <a:p>
            <a:pPr algn="just" eaLnBrk="1" hangingPunct="1"/>
            <a:r>
              <a:rPr lang="de-DE" sz="3200" dirty="0">
                <a:latin typeface="Fira Sans"/>
              </a:rPr>
              <a:t>   Bewegungszyklen pro Minute</a:t>
            </a:r>
          </a:p>
          <a:p>
            <a:pPr marL="361950" indent="-361950" algn="just" eaLnBrk="1" hangingPunct="1">
              <a:buFont typeface="Arial" panose="020B0604020202020204" pitchFamily="34" charset="0"/>
              <a:buChar char="•"/>
            </a:pPr>
            <a:r>
              <a:rPr lang="de-DE" sz="3200" dirty="0">
                <a:latin typeface="Fira Sans"/>
              </a:rPr>
              <a:t>Hochaufgelöste Bildgebung während</a:t>
            </a:r>
          </a:p>
          <a:p>
            <a:pPr algn="just" eaLnBrk="1" hangingPunct="1"/>
            <a:r>
              <a:rPr lang="de-DE" sz="3200" dirty="0">
                <a:latin typeface="Fira Sans"/>
              </a:rPr>
              <a:t>   passiver Bewegung über 9 Minuten</a:t>
            </a:r>
          </a:p>
          <a:p>
            <a:pPr marL="361950" indent="-361950" algn="just" eaLnBrk="1" hangingPunct="1">
              <a:buFont typeface="Arial" panose="020B0604020202020204" pitchFamily="34" charset="0"/>
              <a:buChar char="•"/>
            </a:pPr>
            <a:endParaRPr lang="de-DE" altLang="en-US" sz="3200" dirty="0">
              <a:latin typeface="Fira Sans"/>
            </a:endParaRPr>
          </a:p>
        </p:txBody>
      </p:sp>
      <p:sp>
        <p:nvSpPr>
          <p:cNvPr id="25" name="Inhaltsplatzhalter 1">
            <a:extLst>
              <a:ext uri="{FF2B5EF4-FFF2-40B4-BE49-F238E27FC236}">
                <a16:creationId xmlns:a16="http://schemas.microsoft.com/office/drawing/2014/main" id="{F7732C6B-FDA0-467A-9F79-1C4E0A8B0E18}"/>
              </a:ext>
            </a:extLst>
          </p:cNvPr>
          <p:cNvSpPr txBox="1">
            <a:spLocks/>
          </p:cNvSpPr>
          <p:nvPr/>
        </p:nvSpPr>
        <p:spPr>
          <a:xfrm>
            <a:off x="1055259" y="18097875"/>
            <a:ext cx="2561067" cy="456784"/>
          </a:xfrm>
          <a:prstGeom prst="rect">
            <a:avLst/>
          </a:prstGeom>
          <a:solidFill>
            <a:schemeClr val="bg1"/>
          </a:solidFill>
        </p:spPr>
        <p:txBody>
          <a:bodyPr vert="horz" lIns="36000" tIns="36000" rIns="36000" bIns="36000" rtlCol="0">
            <a:noAutofit/>
          </a:bodyPr>
          <a:lstStyle>
            <a:lvl1pPr marL="1565855" indent="-1565855" algn="l" defTabSz="4175613" rtl="0" eaLnBrk="1" latinLnBrk="0" hangingPunct="1">
              <a:spcBef>
                <a:spcPts val="3654"/>
              </a:spcBef>
              <a:buFont typeface="Arial" pitchFamily="34" charset="0"/>
              <a:buNone/>
              <a:defRPr lang="de-DE" sz="4800" b="0" kern="1200" dirty="0" smtClean="0">
                <a:solidFill>
                  <a:schemeClr val="accent1"/>
                </a:solidFill>
                <a:latin typeface="Fira Sans" pitchFamily="34" charset="0"/>
                <a:ea typeface="Fira Sans" pitchFamily="34" charset="0"/>
                <a:cs typeface="Arial" panose="020B0604020202020204" pitchFamily="34" charset="0"/>
              </a:defRPr>
            </a:lvl1pPr>
            <a:lvl2pPr marL="793367" indent="-793367"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2pPr>
            <a:lvl3pPr marL="1837269" indent="-751611"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3pPr>
            <a:lvl4pPr marL="2881171" indent="-751611"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4pPr>
            <a:lvl5pPr marL="3925073" indent="-793367" algn="l" defTabSz="4175613" rtl="0" eaLnBrk="1" latinLnBrk="0" hangingPunct="1">
              <a:spcBef>
                <a:spcPts val="1370"/>
              </a:spcBef>
              <a:buClr>
                <a:schemeClr val="accent1"/>
              </a:buClr>
              <a:buSzPct val="80000"/>
              <a:buFont typeface="Wingdings" panose="05000000000000000000" pitchFamily="2" charset="2"/>
              <a:buChar char="§"/>
              <a:defRPr lang="en-US" sz="4800" kern="1200" dirty="0">
                <a:solidFill>
                  <a:schemeClr val="accent1"/>
                </a:solidFill>
                <a:latin typeface="Fira Sans" pitchFamily="34" charset="0"/>
                <a:ea typeface="Fira Sans" pitchFamily="34" charset="0"/>
                <a:cs typeface="Arial" panose="020B0604020202020204" pitchFamily="34" charset="0"/>
              </a:defRPr>
            </a:lvl5pPr>
            <a:lvl6pPr marL="5010735" indent="-793367"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6pPr>
            <a:lvl7pPr marL="6179907"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7pPr>
            <a:lvl8pPr marL="7223809"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8pPr>
            <a:lvl9pPr marL="8184196"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9pPr>
          </a:lstStyle>
          <a:p>
            <a:pPr marL="0" indent="0" algn="ctr">
              <a:spcBef>
                <a:spcPts val="0"/>
              </a:spcBef>
            </a:pPr>
            <a:r>
              <a:rPr lang="de-DE" sz="4000" b="1" dirty="0"/>
              <a:t>Methoden</a:t>
            </a:r>
            <a:endParaRPr lang="de-DE" sz="4939" b="1" dirty="0"/>
          </a:p>
        </p:txBody>
      </p:sp>
      <p:sp>
        <p:nvSpPr>
          <p:cNvPr id="37" name="Rectangle 690"/>
          <p:cNvSpPr>
            <a:spLocks noChangeArrowheads="1"/>
          </p:cNvSpPr>
          <p:nvPr/>
        </p:nvSpPr>
        <p:spPr bwMode="auto">
          <a:xfrm>
            <a:off x="808014" y="7313451"/>
            <a:ext cx="15457388" cy="10761206"/>
          </a:xfrm>
          <a:prstGeom prst="rect">
            <a:avLst/>
          </a:prstGeom>
          <a:solidFill>
            <a:srgbClr val="E4ECF4"/>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8700" tIns="54350" rIns="108700" bIns="54350" anchor="ctr"/>
          <a:lstStyle>
            <a:lvl1pPr defTabSz="3856038" eaLnBrk="0" hangingPunct="0">
              <a:defRPr sz="8100">
                <a:solidFill>
                  <a:schemeClr val="tx1"/>
                </a:solidFill>
                <a:latin typeface="Arial" charset="0"/>
              </a:defRPr>
            </a:lvl1pPr>
            <a:lvl2pPr marL="742950" indent="-285750" defTabSz="3856038" eaLnBrk="0" hangingPunct="0">
              <a:defRPr sz="8100">
                <a:solidFill>
                  <a:schemeClr val="tx1"/>
                </a:solidFill>
                <a:latin typeface="Arial" charset="0"/>
              </a:defRPr>
            </a:lvl2pPr>
            <a:lvl3pPr marL="1143000" indent="-228600" defTabSz="3856038" eaLnBrk="0" hangingPunct="0">
              <a:defRPr sz="8100">
                <a:solidFill>
                  <a:schemeClr val="tx1"/>
                </a:solidFill>
                <a:latin typeface="Arial" charset="0"/>
              </a:defRPr>
            </a:lvl3pPr>
            <a:lvl4pPr marL="1600200" indent="-228600" defTabSz="3856038" eaLnBrk="0" hangingPunct="0">
              <a:defRPr sz="8100">
                <a:solidFill>
                  <a:schemeClr val="tx1"/>
                </a:solidFill>
                <a:latin typeface="Arial" charset="0"/>
              </a:defRPr>
            </a:lvl4pPr>
            <a:lvl5pPr marL="2057400" indent="-228600" defTabSz="3856038" eaLnBrk="0" hangingPunct="0">
              <a:defRPr sz="8100">
                <a:solidFill>
                  <a:schemeClr val="tx1"/>
                </a:solidFill>
                <a:latin typeface="Arial" charset="0"/>
              </a:defRPr>
            </a:lvl5pPr>
            <a:lvl6pPr marL="2514600" indent="-228600" defTabSz="3856038" eaLnBrk="0" fontAlgn="base" hangingPunct="0">
              <a:spcBef>
                <a:spcPct val="0"/>
              </a:spcBef>
              <a:spcAft>
                <a:spcPct val="0"/>
              </a:spcAft>
              <a:defRPr sz="8100">
                <a:solidFill>
                  <a:schemeClr val="tx1"/>
                </a:solidFill>
                <a:latin typeface="Arial" charset="0"/>
              </a:defRPr>
            </a:lvl6pPr>
            <a:lvl7pPr marL="2971800" indent="-228600" defTabSz="3856038" eaLnBrk="0" fontAlgn="base" hangingPunct="0">
              <a:spcBef>
                <a:spcPct val="0"/>
              </a:spcBef>
              <a:spcAft>
                <a:spcPct val="0"/>
              </a:spcAft>
              <a:defRPr sz="8100">
                <a:solidFill>
                  <a:schemeClr val="tx1"/>
                </a:solidFill>
                <a:latin typeface="Arial" charset="0"/>
              </a:defRPr>
            </a:lvl7pPr>
            <a:lvl8pPr marL="3429000" indent="-228600" defTabSz="3856038" eaLnBrk="0" fontAlgn="base" hangingPunct="0">
              <a:spcBef>
                <a:spcPct val="0"/>
              </a:spcBef>
              <a:spcAft>
                <a:spcPct val="0"/>
              </a:spcAft>
              <a:defRPr sz="8100">
                <a:solidFill>
                  <a:schemeClr val="tx1"/>
                </a:solidFill>
                <a:latin typeface="Arial" charset="0"/>
              </a:defRPr>
            </a:lvl8pPr>
            <a:lvl9pPr marL="3886200" indent="-228600" defTabSz="3856038" eaLnBrk="0" fontAlgn="base" hangingPunct="0">
              <a:spcBef>
                <a:spcPct val="0"/>
              </a:spcBef>
              <a:spcAft>
                <a:spcPct val="0"/>
              </a:spcAft>
              <a:defRPr sz="8100">
                <a:solidFill>
                  <a:schemeClr val="tx1"/>
                </a:solidFill>
                <a:latin typeface="Arial" charset="0"/>
              </a:defRPr>
            </a:lvl9pPr>
          </a:lstStyle>
          <a:p>
            <a:pPr algn="ctr" eaLnBrk="1" hangingPunct="1"/>
            <a:endParaRPr lang="de-DE" altLang="en-US" sz="11569" dirty="0"/>
          </a:p>
        </p:txBody>
      </p:sp>
      <p:sp>
        <p:nvSpPr>
          <p:cNvPr id="3" name="Titel 2"/>
          <p:cNvSpPr>
            <a:spLocks noGrp="1"/>
          </p:cNvSpPr>
          <p:nvPr>
            <p:ph type="title" idx="4294967295"/>
          </p:nvPr>
        </p:nvSpPr>
        <p:spPr>
          <a:xfrm>
            <a:off x="1768186" y="294994"/>
            <a:ext cx="33117573" cy="2082519"/>
          </a:xfrm>
          <a:prstGeom prst="rect">
            <a:avLst/>
          </a:prstGeom>
        </p:spPr>
        <p:txBody>
          <a:bodyPr>
            <a:noAutofit/>
          </a:bodyPr>
          <a:lstStyle/>
          <a:p>
            <a:pPr algn="ctr">
              <a:spcAft>
                <a:spcPts val="1560"/>
              </a:spcAft>
            </a:pPr>
            <a:r>
              <a:rPr lang="de-DE" sz="7801" dirty="0"/>
              <a:t>Hochaufgelöste dynamische </a:t>
            </a:r>
            <a:r>
              <a:rPr lang="de-DE" sz="7801" dirty="0" err="1"/>
              <a:t>ergometergestützte</a:t>
            </a:r>
            <a:r>
              <a:rPr lang="de-DE" sz="7801" dirty="0"/>
              <a:t/>
            </a:r>
            <a:br>
              <a:rPr lang="de-DE" sz="7801" dirty="0"/>
            </a:br>
            <a:r>
              <a:rPr lang="de-DE" sz="7801" dirty="0"/>
              <a:t>MRT-Bildgebung des Kniegelenkes</a:t>
            </a:r>
          </a:p>
        </p:txBody>
      </p:sp>
      <p:sp>
        <p:nvSpPr>
          <p:cNvPr id="4" name="Titel 2"/>
          <p:cNvSpPr txBox="1">
            <a:spLocks/>
          </p:cNvSpPr>
          <p:nvPr/>
        </p:nvSpPr>
        <p:spPr>
          <a:xfrm>
            <a:off x="3326420" y="2463778"/>
            <a:ext cx="28589050" cy="2729958"/>
          </a:xfrm>
          <a:prstGeom prst="rect">
            <a:avLst/>
          </a:prstGeom>
        </p:spPr>
        <p:txBody>
          <a:bodyPr vert="horz" lIns="118888" tIns="59444" rIns="118888" bIns="59444" rtlCol="0" anchor="t" anchorCtr="0">
            <a:normAutofit/>
          </a:bodyPr>
          <a:lstStyle>
            <a:lvl1pPr algn="l" defTabSz="4175613" rtl="0" eaLnBrk="1" latinLnBrk="0" hangingPunct="1">
              <a:spcBef>
                <a:spcPct val="0"/>
              </a:spcBef>
              <a:buNone/>
              <a:defRPr sz="5400" b="1" kern="1200" cap="none" baseline="0">
                <a:solidFill>
                  <a:schemeClr val="accent1"/>
                </a:solidFill>
                <a:latin typeface="Fira Sans" pitchFamily="34" charset="0"/>
                <a:ea typeface="Fira Sans" pitchFamily="34" charset="0"/>
                <a:cs typeface="Arial" panose="020B0604020202020204" pitchFamily="34" charset="0"/>
              </a:defRPr>
            </a:lvl1pPr>
          </a:lstStyle>
          <a:p>
            <a:pPr algn="ctr">
              <a:spcAft>
                <a:spcPts val="1560"/>
              </a:spcAft>
            </a:pPr>
            <a:r>
              <a:rPr lang="de-DE" sz="2340" dirty="0"/>
              <a:t/>
            </a:r>
            <a:br>
              <a:rPr lang="de-DE" sz="2340" dirty="0"/>
            </a:br>
            <a:r>
              <a:rPr lang="de-DE" sz="5721" b="0" dirty="0"/>
              <a:t>Martin Krämer</a:t>
            </a:r>
            <a:r>
              <a:rPr lang="de-DE" sz="5721" b="0" baseline="30000" dirty="0"/>
              <a:t>1,2</a:t>
            </a:r>
            <a:r>
              <a:rPr lang="de-DE" sz="5721" b="0" dirty="0"/>
              <a:t>, Martin Aleksiev</a:t>
            </a:r>
            <a:r>
              <a:rPr lang="de-DE" sz="5721" b="0" baseline="30000" dirty="0"/>
              <a:t>1</a:t>
            </a:r>
            <a:r>
              <a:rPr lang="de-DE" sz="5721" b="0" dirty="0"/>
              <a:t>, Nicholas M. Brisson</a:t>
            </a:r>
            <a:r>
              <a:rPr lang="de-DE" sz="5721" b="0" baseline="30000" dirty="0"/>
              <a:t>3</a:t>
            </a:r>
            <a:r>
              <a:rPr lang="de-DE" sz="5721" b="0" dirty="0"/>
              <a:t>, Marta B. Maggioni</a:t>
            </a:r>
            <a:r>
              <a:rPr lang="de-DE" sz="5721" b="0" baseline="30000" dirty="0"/>
              <a:t>1</a:t>
            </a:r>
            <a:r>
              <a:rPr lang="de-DE" sz="5721" b="0" dirty="0"/>
              <a:t>, </a:t>
            </a:r>
          </a:p>
          <a:p>
            <a:pPr algn="ctr">
              <a:spcAft>
                <a:spcPts val="1560"/>
              </a:spcAft>
            </a:pPr>
            <a:r>
              <a:rPr lang="de-DE" sz="5721" b="0" dirty="0"/>
              <a:t>Georg N. Duda</a:t>
            </a:r>
            <a:r>
              <a:rPr lang="de-DE" sz="5721" b="0" baseline="30000" dirty="0"/>
              <a:t>3</a:t>
            </a:r>
            <a:r>
              <a:rPr lang="de-DE" sz="5721" b="0" dirty="0"/>
              <a:t>, Jürgen R. Reichenbach</a:t>
            </a:r>
            <a:r>
              <a:rPr lang="de-DE" sz="5721" b="0" baseline="30000" dirty="0"/>
              <a:t>1</a:t>
            </a:r>
          </a:p>
          <a:p>
            <a:pPr algn="ctr"/>
            <a:endParaRPr lang="de-DE" sz="1200" b="0" baseline="30000" dirty="0"/>
          </a:p>
          <a:p>
            <a:pPr>
              <a:spcAft>
                <a:spcPts val="1560"/>
              </a:spcAft>
            </a:pPr>
            <a:endParaRPr lang="de-DE" sz="7021" b="0" i="1" dirty="0"/>
          </a:p>
        </p:txBody>
      </p:sp>
      <p:sp>
        <p:nvSpPr>
          <p:cNvPr id="18" name="Rectangle 672"/>
          <p:cNvSpPr>
            <a:spLocks noChangeArrowheads="1"/>
          </p:cNvSpPr>
          <p:nvPr/>
        </p:nvSpPr>
        <p:spPr bwMode="auto">
          <a:xfrm>
            <a:off x="16608661" y="7313451"/>
            <a:ext cx="13357487" cy="3816998"/>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rgbClr val="E4ECF4"/>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327644" tIns="327644" rIns="327644" bIns="327644" anchor="t"/>
          <a:lstStyle>
            <a:lvl1pPr eaLnBrk="0" hangingPunct="0">
              <a:defRPr sz="8100">
                <a:solidFill>
                  <a:schemeClr val="tx1"/>
                </a:solidFill>
                <a:latin typeface="Arial" charset="0"/>
              </a:defRPr>
            </a:lvl1pPr>
            <a:lvl2pPr marL="742950" indent="-285750" eaLnBrk="0" hangingPunct="0">
              <a:defRPr sz="8100">
                <a:solidFill>
                  <a:schemeClr val="tx1"/>
                </a:solidFill>
                <a:latin typeface="Arial" charset="0"/>
              </a:defRPr>
            </a:lvl2pPr>
            <a:lvl3pPr marL="1143000" indent="-228600" eaLnBrk="0" hangingPunct="0">
              <a:defRPr sz="8100">
                <a:solidFill>
                  <a:schemeClr val="tx1"/>
                </a:solidFill>
                <a:latin typeface="Arial" charset="0"/>
              </a:defRPr>
            </a:lvl3pPr>
            <a:lvl4pPr marL="1600200" indent="-228600" eaLnBrk="0" hangingPunct="0">
              <a:defRPr sz="8100">
                <a:solidFill>
                  <a:schemeClr val="tx1"/>
                </a:solidFill>
                <a:latin typeface="Arial" charset="0"/>
              </a:defRPr>
            </a:lvl4pPr>
            <a:lvl5pPr marL="2057400" indent="-228600" eaLnBrk="0" hangingPunct="0">
              <a:defRPr sz="8100">
                <a:solidFill>
                  <a:schemeClr val="tx1"/>
                </a:solidFill>
                <a:latin typeface="Arial" charset="0"/>
              </a:defRPr>
            </a:lvl5pPr>
            <a:lvl6pPr marL="2514600" indent="-228600" eaLnBrk="0" fontAlgn="base" hangingPunct="0">
              <a:spcBef>
                <a:spcPct val="0"/>
              </a:spcBef>
              <a:spcAft>
                <a:spcPct val="0"/>
              </a:spcAft>
              <a:defRPr sz="8100">
                <a:solidFill>
                  <a:schemeClr val="tx1"/>
                </a:solidFill>
                <a:latin typeface="Arial" charset="0"/>
              </a:defRPr>
            </a:lvl6pPr>
            <a:lvl7pPr marL="2971800" indent="-228600" eaLnBrk="0" fontAlgn="base" hangingPunct="0">
              <a:spcBef>
                <a:spcPct val="0"/>
              </a:spcBef>
              <a:spcAft>
                <a:spcPct val="0"/>
              </a:spcAft>
              <a:defRPr sz="8100">
                <a:solidFill>
                  <a:schemeClr val="tx1"/>
                </a:solidFill>
                <a:latin typeface="Arial" charset="0"/>
              </a:defRPr>
            </a:lvl7pPr>
            <a:lvl8pPr marL="3429000" indent="-228600" eaLnBrk="0" fontAlgn="base" hangingPunct="0">
              <a:spcBef>
                <a:spcPct val="0"/>
              </a:spcBef>
              <a:spcAft>
                <a:spcPct val="0"/>
              </a:spcAft>
              <a:defRPr sz="8100">
                <a:solidFill>
                  <a:schemeClr val="tx1"/>
                </a:solidFill>
                <a:latin typeface="Arial" charset="0"/>
              </a:defRPr>
            </a:lvl8pPr>
            <a:lvl9pPr marL="3886200" indent="-228600" eaLnBrk="0" fontAlgn="base" hangingPunct="0">
              <a:spcBef>
                <a:spcPct val="0"/>
              </a:spcBef>
              <a:spcAft>
                <a:spcPct val="0"/>
              </a:spcAft>
              <a:defRPr sz="8100">
                <a:solidFill>
                  <a:schemeClr val="tx1"/>
                </a:solidFill>
                <a:latin typeface="Arial" charset="0"/>
              </a:defRPr>
            </a:lvl9pPr>
          </a:lstStyle>
          <a:p>
            <a:pPr algn="just" eaLnBrk="1" hangingPunct="1"/>
            <a:r>
              <a:rPr lang="de-DE" sz="3200" dirty="0">
                <a:latin typeface="Fira Sans"/>
              </a:rPr>
              <a:t>Dynamische Bewegungen von Gelenken lassen sich mit Hilfe der Magnetresonanztomographie (MRT) unter realistischen Bedingungen nur schwer darstellen.</a:t>
            </a:r>
          </a:p>
          <a:p>
            <a:pPr algn="just" eaLnBrk="1" hangingPunct="1"/>
            <a:endParaRPr lang="de-DE" altLang="en-US" sz="3200" dirty="0">
              <a:latin typeface="Fira Sans"/>
            </a:endParaRPr>
          </a:p>
          <a:p>
            <a:pPr algn="just" eaLnBrk="1" hangingPunct="1"/>
            <a:r>
              <a:rPr lang="de-DE" altLang="en-US" sz="3200" b="1" u="sng" dirty="0">
                <a:latin typeface="Fira Sans"/>
              </a:rPr>
              <a:t>Ziel:</a:t>
            </a:r>
            <a:r>
              <a:rPr lang="de-DE" altLang="en-US" sz="3200" dirty="0">
                <a:latin typeface="Fira Sans"/>
              </a:rPr>
              <a:t> Entwickelung eines MRT-kompatiblen Ergometers, welches sowohl passive als auch aktiv geführte Bewegungen des Kniegelenkes mit und ohne Belastung ermöglicht.</a:t>
            </a:r>
          </a:p>
        </p:txBody>
      </p:sp>
      <p:sp>
        <p:nvSpPr>
          <p:cNvPr id="19" name="Inhaltsplatzhalter 1"/>
          <p:cNvSpPr txBox="1">
            <a:spLocks/>
          </p:cNvSpPr>
          <p:nvPr/>
        </p:nvSpPr>
        <p:spPr>
          <a:xfrm>
            <a:off x="16883911" y="7082339"/>
            <a:ext cx="2718192" cy="494006"/>
          </a:xfrm>
          <a:prstGeom prst="rect">
            <a:avLst/>
          </a:prstGeom>
          <a:solidFill>
            <a:schemeClr val="bg1"/>
          </a:solidFill>
        </p:spPr>
        <p:txBody>
          <a:bodyPr vert="horz" lIns="36000" tIns="36000" rIns="36000" bIns="36000" rtlCol="0" anchor="ctr" anchorCtr="0">
            <a:noAutofit/>
          </a:bodyPr>
          <a:lstStyle>
            <a:lvl1pPr marL="1565855" indent="-1565855" algn="l" defTabSz="4175613" rtl="0" eaLnBrk="1" latinLnBrk="0" hangingPunct="1">
              <a:spcBef>
                <a:spcPts val="3654"/>
              </a:spcBef>
              <a:buFont typeface="Arial" pitchFamily="34" charset="0"/>
              <a:buNone/>
              <a:defRPr lang="de-DE" sz="4800" b="0" kern="1200" dirty="0" smtClean="0">
                <a:solidFill>
                  <a:schemeClr val="accent1"/>
                </a:solidFill>
                <a:latin typeface="Fira Sans" pitchFamily="34" charset="0"/>
                <a:ea typeface="Fira Sans" pitchFamily="34" charset="0"/>
                <a:cs typeface="Arial" panose="020B0604020202020204" pitchFamily="34" charset="0"/>
              </a:defRPr>
            </a:lvl1pPr>
            <a:lvl2pPr marL="793367" indent="-793367"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2pPr>
            <a:lvl3pPr marL="1837269" indent="-751611"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3pPr>
            <a:lvl4pPr marL="2881171" indent="-751611"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4pPr>
            <a:lvl5pPr marL="3925073" indent="-793367" algn="l" defTabSz="4175613" rtl="0" eaLnBrk="1" latinLnBrk="0" hangingPunct="1">
              <a:spcBef>
                <a:spcPts val="1370"/>
              </a:spcBef>
              <a:buClr>
                <a:schemeClr val="accent1"/>
              </a:buClr>
              <a:buSzPct val="80000"/>
              <a:buFont typeface="Wingdings" panose="05000000000000000000" pitchFamily="2" charset="2"/>
              <a:buChar char="§"/>
              <a:defRPr lang="en-US" sz="4800" kern="1200" dirty="0">
                <a:solidFill>
                  <a:schemeClr val="accent1"/>
                </a:solidFill>
                <a:latin typeface="Fira Sans" pitchFamily="34" charset="0"/>
                <a:ea typeface="Fira Sans" pitchFamily="34" charset="0"/>
                <a:cs typeface="Arial" panose="020B0604020202020204" pitchFamily="34" charset="0"/>
              </a:defRPr>
            </a:lvl5pPr>
            <a:lvl6pPr marL="5010735" indent="-793367"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6pPr>
            <a:lvl7pPr marL="6179907"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7pPr>
            <a:lvl8pPr marL="7223809"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8pPr>
            <a:lvl9pPr marL="8184196"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9pPr>
          </a:lstStyle>
          <a:p>
            <a:pPr marL="0" indent="0" algn="ctr">
              <a:spcBef>
                <a:spcPts val="0"/>
              </a:spcBef>
            </a:pPr>
            <a:r>
              <a:rPr lang="de-DE" sz="4000" b="1" dirty="0"/>
              <a:t>Motivation</a:t>
            </a:r>
            <a:endParaRPr lang="de-DE" sz="4939" b="1" dirty="0"/>
          </a:p>
        </p:txBody>
      </p:sp>
      <p:sp>
        <p:nvSpPr>
          <p:cNvPr id="30" name="Rectangle 672"/>
          <p:cNvSpPr>
            <a:spLocks noChangeArrowheads="1"/>
          </p:cNvSpPr>
          <p:nvPr/>
        </p:nvSpPr>
        <p:spPr bwMode="auto">
          <a:xfrm>
            <a:off x="808015" y="39403881"/>
            <a:ext cx="15457388" cy="3096344"/>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rgbClr val="E4ECF4"/>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327644" tIns="327644" rIns="327644" bIns="327644" anchor="t"/>
          <a:lstStyle>
            <a:lvl1pPr eaLnBrk="0" hangingPunct="0">
              <a:defRPr sz="8100">
                <a:solidFill>
                  <a:schemeClr val="tx1"/>
                </a:solidFill>
                <a:latin typeface="Arial" charset="0"/>
              </a:defRPr>
            </a:lvl1pPr>
            <a:lvl2pPr marL="742950" indent="-285750" eaLnBrk="0" hangingPunct="0">
              <a:defRPr sz="8100">
                <a:solidFill>
                  <a:schemeClr val="tx1"/>
                </a:solidFill>
                <a:latin typeface="Arial" charset="0"/>
              </a:defRPr>
            </a:lvl2pPr>
            <a:lvl3pPr marL="1143000" indent="-228600" eaLnBrk="0" hangingPunct="0">
              <a:defRPr sz="8100">
                <a:solidFill>
                  <a:schemeClr val="tx1"/>
                </a:solidFill>
                <a:latin typeface="Arial" charset="0"/>
              </a:defRPr>
            </a:lvl3pPr>
            <a:lvl4pPr marL="1600200" indent="-228600" eaLnBrk="0" hangingPunct="0">
              <a:defRPr sz="8100">
                <a:solidFill>
                  <a:schemeClr val="tx1"/>
                </a:solidFill>
                <a:latin typeface="Arial" charset="0"/>
              </a:defRPr>
            </a:lvl4pPr>
            <a:lvl5pPr marL="2057400" indent="-228600" eaLnBrk="0" hangingPunct="0">
              <a:defRPr sz="8100">
                <a:solidFill>
                  <a:schemeClr val="tx1"/>
                </a:solidFill>
                <a:latin typeface="Arial" charset="0"/>
              </a:defRPr>
            </a:lvl5pPr>
            <a:lvl6pPr marL="2514600" indent="-228600" eaLnBrk="0" fontAlgn="base" hangingPunct="0">
              <a:spcBef>
                <a:spcPct val="0"/>
              </a:spcBef>
              <a:spcAft>
                <a:spcPct val="0"/>
              </a:spcAft>
              <a:defRPr sz="8100">
                <a:solidFill>
                  <a:schemeClr val="tx1"/>
                </a:solidFill>
                <a:latin typeface="Arial" charset="0"/>
              </a:defRPr>
            </a:lvl6pPr>
            <a:lvl7pPr marL="2971800" indent="-228600" eaLnBrk="0" fontAlgn="base" hangingPunct="0">
              <a:spcBef>
                <a:spcPct val="0"/>
              </a:spcBef>
              <a:spcAft>
                <a:spcPct val="0"/>
              </a:spcAft>
              <a:defRPr sz="8100">
                <a:solidFill>
                  <a:schemeClr val="tx1"/>
                </a:solidFill>
                <a:latin typeface="Arial" charset="0"/>
              </a:defRPr>
            </a:lvl7pPr>
            <a:lvl8pPr marL="3429000" indent="-228600" eaLnBrk="0" fontAlgn="base" hangingPunct="0">
              <a:spcBef>
                <a:spcPct val="0"/>
              </a:spcBef>
              <a:spcAft>
                <a:spcPct val="0"/>
              </a:spcAft>
              <a:defRPr sz="8100">
                <a:solidFill>
                  <a:schemeClr val="tx1"/>
                </a:solidFill>
                <a:latin typeface="Arial" charset="0"/>
              </a:defRPr>
            </a:lvl8pPr>
            <a:lvl9pPr marL="3886200" indent="-228600" eaLnBrk="0" fontAlgn="base" hangingPunct="0">
              <a:spcBef>
                <a:spcPct val="0"/>
              </a:spcBef>
              <a:spcAft>
                <a:spcPct val="0"/>
              </a:spcAft>
              <a:defRPr sz="8100">
                <a:solidFill>
                  <a:schemeClr val="tx1"/>
                </a:solidFill>
                <a:latin typeface="Arial" charset="0"/>
              </a:defRPr>
            </a:lvl9pPr>
          </a:lstStyle>
          <a:p>
            <a:r>
              <a:rPr lang="de-DE" sz="2800" dirty="0">
                <a:latin typeface="Fira Sans"/>
              </a:rPr>
              <a:t>1. </a:t>
            </a:r>
            <a:r>
              <a:rPr lang="de-DE" sz="2800" dirty="0" err="1">
                <a:latin typeface="Fira Sans"/>
              </a:rPr>
              <a:t>Brisson</a:t>
            </a:r>
            <a:r>
              <a:rPr lang="de-DE" sz="2800" dirty="0">
                <a:latin typeface="Fira Sans"/>
              </a:rPr>
              <a:t> NM, Krämer M, Reichenbach JR, Duda GN. A Device </a:t>
            </a:r>
            <a:r>
              <a:rPr lang="de-DE" sz="2800" dirty="0" err="1">
                <a:latin typeface="Fira Sans"/>
              </a:rPr>
              <a:t>for</a:t>
            </a:r>
            <a:r>
              <a:rPr lang="de-DE" sz="2800" dirty="0">
                <a:latin typeface="Fira Sans"/>
              </a:rPr>
              <a:t> Guide </a:t>
            </a:r>
            <a:r>
              <a:rPr lang="de-DE" sz="2800" dirty="0" err="1">
                <a:latin typeface="Fira Sans"/>
              </a:rPr>
              <a:t>Knee</a:t>
            </a:r>
            <a:r>
              <a:rPr lang="de-DE" sz="2800" dirty="0">
                <a:latin typeface="Fira Sans"/>
              </a:rPr>
              <a:t> Motion and </a:t>
            </a:r>
            <a:r>
              <a:rPr lang="de-DE" sz="2800" dirty="0" err="1">
                <a:latin typeface="Fira Sans"/>
              </a:rPr>
              <a:t>Loading</a:t>
            </a:r>
            <a:r>
              <a:rPr lang="de-DE" sz="2800" dirty="0">
                <a:latin typeface="Fira Sans"/>
              </a:rPr>
              <a:t> </a:t>
            </a:r>
            <a:r>
              <a:rPr lang="de-DE" sz="2800" dirty="0" err="1">
                <a:latin typeface="Fira Sans"/>
              </a:rPr>
              <a:t>during</a:t>
            </a:r>
            <a:r>
              <a:rPr lang="de-DE" sz="2800" dirty="0">
                <a:latin typeface="Fira Sans"/>
              </a:rPr>
              <a:t> Dynamic </a:t>
            </a:r>
            <a:r>
              <a:rPr lang="de-DE" sz="2800" dirty="0" err="1">
                <a:latin typeface="Fira Sans"/>
              </a:rPr>
              <a:t>Magnetic</a:t>
            </a:r>
            <a:r>
              <a:rPr lang="de-DE" sz="2800" dirty="0">
                <a:latin typeface="Fira Sans"/>
              </a:rPr>
              <a:t> </a:t>
            </a:r>
            <a:r>
              <a:rPr lang="de-DE" sz="2800" dirty="0" err="1">
                <a:latin typeface="Fira Sans"/>
              </a:rPr>
              <a:t>Resonance</a:t>
            </a:r>
            <a:r>
              <a:rPr lang="de-DE" sz="2800" dirty="0">
                <a:latin typeface="Fira Sans"/>
              </a:rPr>
              <a:t> Imaging: A </a:t>
            </a:r>
            <a:r>
              <a:rPr lang="de-DE" sz="2800" dirty="0" err="1">
                <a:latin typeface="Fira Sans"/>
              </a:rPr>
              <a:t>Novel</a:t>
            </a:r>
            <a:r>
              <a:rPr lang="de-DE" sz="2800" dirty="0">
                <a:latin typeface="Fira Sans"/>
              </a:rPr>
              <a:t> Device. Osteoarthritis and </a:t>
            </a:r>
            <a:r>
              <a:rPr lang="de-DE" sz="2800" dirty="0" err="1">
                <a:latin typeface="Fira Sans"/>
              </a:rPr>
              <a:t>Cartilage</a:t>
            </a:r>
            <a:r>
              <a:rPr lang="de-DE" sz="2800" dirty="0">
                <a:latin typeface="Fira Sans"/>
              </a:rPr>
              <a:t> 2021, Volume 29, S350 - S351</a:t>
            </a:r>
          </a:p>
          <a:p>
            <a:r>
              <a:rPr lang="de-DE" sz="2800" dirty="0">
                <a:latin typeface="Fira Sans"/>
              </a:rPr>
              <a:t>2. </a:t>
            </a:r>
            <a:r>
              <a:rPr lang="de-DE" sz="2800" dirty="0" err="1">
                <a:latin typeface="Fira Sans"/>
              </a:rPr>
              <a:t>Brisson</a:t>
            </a:r>
            <a:r>
              <a:rPr lang="de-DE" sz="2800" dirty="0">
                <a:latin typeface="Fira Sans"/>
              </a:rPr>
              <a:t> NM, Krämer M, Krahl LA, Schill A, Duda GN, Reichenbach JR. A </a:t>
            </a:r>
            <a:r>
              <a:rPr lang="de-DE" sz="2800" dirty="0" err="1">
                <a:latin typeface="Fira Sans"/>
              </a:rPr>
              <a:t>novel</a:t>
            </a:r>
            <a:r>
              <a:rPr lang="de-DE" sz="2800" dirty="0">
                <a:latin typeface="Fira Sans"/>
              </a:rPr>
              <a:t> </a:t>
            </a:r>
            <a:r>
              <a:rPr lang="de-DE" sz="2800" dirty="0" err="1">
                <a:latin typeface="Fira Sans"/>
              </a:rPr>
              <a:t>device</a:t>
            </a:r>
            <a:r>
              <a:rPr lang="de-DE" sz="2800" dirty="0">
                <a:latin typeface="Fira Sans"/>
              </a:rPr>
              <a:t> </a:t>
            </a:r>
            <a:r>
              <a:rPr lang="de-DE" sz="2800" dirty="0" err="1">
                <a:latin typeface="Fira Sans"/>
              </a:rPr>
              <a:t>for</a:t>
            </a:r>
            <a:r>
              <a:rPr lang="de-DE" sz="2800" dirty="0">
                <a:latin typeface="Fira Sans"/>
              </a:rPr>
              <a:t> </a:t>
            </a:r>
            <a:r>
              <a:rPr lang="de-DE" sz="2800" dirty="0" err="1">
                <a:latin typeface="Fira Sans"/>
              </a:rPr>
              <a:t>guided</a:t>
            </a:r>
            <a:r>
              <a:rPr lang="de-DE" sz="2800" dirty="0">
                <a:latin typeface="Fira Sans"/>
              </a:rPr>
              <a:t> </a:t>
            </a:r>
            <a:r>
              <a:rPr lang="de-DE" sz="2800" dirty="0" err="1">
                <a:latin typeface="Fira Sans"/>
              </a:rPr>
              <a:t>knee</a:t>
            </a:r>
            <a:r>
              <a:rPr lang="de-DE" sz="2800" dirty="0">
                <a:latin typeface="Fira Sans"/>
              </a:rPr>
              <a:t> </a:t>
            </a:r>
            <a:r>
              <a:rPr lang="de-DE" sz="2800" dirty="0" err="1">
                <a:latin typeface="Fira Sans"/>
              </a:rPr>
              <a:t>motion</a:t>
            </a:r>
            <a:r>
              <a:rPr lang="de-DE" sz="2800" dirty="0">
                <a:latin typeface="Fira Sans"/>
              </a:rPr>
              <a:t> and </a:t>
            </a:r>
            <a:r>
              <a:rPr lang="de-DE" sz="2800" dirty="0" err="1">
                <a:latin typeface="Fira Sans"/>
              </a:rPr>
              <a:t>loading</a:t>
            </a:r>
            <a:r>
              <a:rPr lang="de-DE" sz="2800" dirty="0">
                <a:latin typeface="Fira Sans"/>
              </a:rPr>
              <a:t> </a:t>
            </a:r>
            <a:r>
              <a:rPr lang="de-DE" sz="2800" dirty="0" err="1">
                <a:latin typeface="Fira Sans"/>
              </a:rPr>
              <a:t>during</a:t>
            </a:r>
            <a:r>
              <a:rPr lang="de-DE" sz="2800" dirty="0">
                <a:latin typeface="Fira Sans"/>
              </a:rPr>
              <a:t> </a:t>
            </a:r>
            <a:r>
              <a:rPr lang="de-DE" sz="2800" dirty="0" err="1">
                <a:latin typeface="Fira Sans"/>
              </a:rPr>
              <a:t>dynamic</a:t>
            </a:r>
            <a:r>
              <a:rPr lang="de-DE" sz="2800" dirty="0">
                <a:latin typeface="Fira Sans"/>
              </a:rPr>
              <a:t> </a:t>
            </a:r>
            <a:r>
              <a:rPr lang="de-DE" sz="2800" dirty="0" err="1">
                <a:latin typeface="Fira Sans"/>
              </a:rPr>
              <a:t>magnetic</a:t>
            </a:r>
            <a:r>
              <a:rPr lang="de-DE" sz="2800" dirty="0">
                <a:latin typeface="Fira Sans"/>
              </a:rPr>
              <a:t> </a:t>
            </a:r>
            <a:r>
              <a:rPr lang="de-DE" sz="2800" dirty="0" err="1">
                <a:latin typeface="Fira Sans"/>
              </a:rPr>
              <a:t>resonance</a:t>
            </a:r>
            <a:r>
              <a:rPr lang="de-DE" sz="2800" dirty="0">
                <a:latin typeface="Fira Sans"/>
              </a:rPr>
              <a:t> </a:t>
            </a:r>
            <a:r>
              <a:rPr lang="de-DE" sz="2800" dirty="0" err="1">
                <a:latin typeface="Fira Sans"/>
              </a:rPr>
              <a:t>imaging</a:t>
            </a:r>
            <a:r>
              <a:rPr lang="de-DE" sz="2800" dirty="0">
                <a:latin typeface="Fira Sans"/>
              </a:rPr>
              <a:t>. Z </a:t>
            </a:r>
            <a:r>
              <a:rPr lang="de-DE" sz="2800" dirty="0" err="1">
                <a:latin typeface="Fira Sans"/>
              </a:rPr>
              <a:t>Med</a:t>
            </a:r>
            <a:r>
              <a:rPr lang="de-DE" sz="2800" dirty="0">
                <a:latin typeface="Fira Sans"/>
              </a:rPr>
              <a:t> </a:t>
            </a:r>
            <a:r>
              <a:rPr lang="de-DE" sz="2800" dirty="0" err="1">
                <a:latin typeface="Fira Sans"/>
              </a:rPr>
              <a:t>Phys</a:t>
            </a:r>
            <a:r>
              <a:rPr lang="de-DE" sz="2800" dirty="0">
                <a:latin typeface="Fira Sans"/>
              </a:rPr>
              <a:t> 2021, </a:t>
            </a:r>
            <a:r>
              <a:rPr lang="de-DE" sz="2800" dirty="0" err="1">
                <a:latin typeface="Fira Sans"/>
              </a:rPr>
              <a:t>under</a:t>
            </a:r>
            <a:r>
              <a:rPr lang="de-DE" sz="2800" dirty="0">
                <a:latin typeface="Fira Sans"/>
              </a:rPr>
              <a:t> </a:t>
            </a:r>
            <a:r>
              <a:rPr lang="de-DE" sz="2800" dirty="0" err="1">
                <a:latin typeface="Fira Sans"/>
              </a:rPr>
              <a:t>revision</a:t>
            </a:r>
            <a:r>
              <a:rPr lang="de-DE" sz="2800" dirty="0">
                <a:latin typeface="Fira Sans"/>
              </a:rPr>
              <a:t> (ZMEDPHYS-D-21-00086)</a:t>
            </a:r>
          </a:p>
        </p:txBody>
      </p:sp>
      <p:sp>
        <p:nvSpPr>
          <p:cNvPr id="31" name="Inhaltsplatzhalter 1"/>
          <p:cNvSpPr txBox="1">
            <a:spLocks/>
          </p:cNvSpPr>
          <p:nvPr/>
        </p:nvSpPr>
        <p:spPr>
          <a:xfrm>
            <a:off x="1001581" y="39064089"/>
            <a:ext cx="3006224" cy="538728"/>
          </a:xfrm>
          <a:prstGeom prst="rect">
            <a:avLst/>
          </a:prstGeom>
          <a:solidFill>
            <a:schemeClr val="bg1"/>
          </a:solidFill>
        </p:spPr>
        <p:txBody>
          <a:bodyPr vert="horz" lIns="118888" tIns="0" rIns="118888" bIns="0" rtlCol="0">
            <a:noAutofit/>
          </a:bodyPr>
          <a:lstStyle>
            <a:lvl1pPr marL="1565855" indent="-1565855" algn="l" defTabSz="4175613" rtl="0" eaLnBrk="1" latinLnBrk="0" hangingPunct="1">
              <a:spcBef>
                <a:spcPts val="3654"/>
              </a:spcBef>
              <a:buFont typeface="Arial" pitchFamily="34" charset="0"/>
              <a:buNone/>
              <a:defRPr lang="de-DE" sz="4800" b="0" kern="1200" dirty="0" smtClean="0">
                <a:solidFill>
                  <a:schemeClr val="accent1"/>
                </a:solidFill>
                <a:latin typeface="Fira Sans" pitchFamily="34" charset="0"/>
                <a:ea typeface="Fira Sans" pitchFamily="34" charset="0"/>
                <a:cs typeface="Arial" panose="020B0604020202020204" pitchFamily="34" charset="0"/>
              </a:defRPr>
            </a:lvl1pPr>
            <a:lvl2pPr marL="793367" indent="-793367"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2pPr>
            <a:lvl3pPr marL="1837269" indent="-751611"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3pPr>
            <a:lvl4pPr marL="2881171" indent="-751611"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4pPr>
            <a:lvl5pPr marL="3925073" indent="-793367" algn="l" defTabSz="4175613" rtl="0" eaLnBrk="1" latinLnBrk="0" hangingPunct="1">
              <a:spcBef>
                <a:spcPts val="1370"/>
              </a:spcBef>
              <a:buClr>
                <a:schemeClr val="accent1"/>
              </a:buClr>
              <a:buSzPct val="80000"/>
              <a:buFont typeface="Wingdings" panose="05000000000000000000" pitchFamily="2" charset="2"/>
              <a:buChar char="§"/>
              <a:defRPr lang="en-US" sz="4800" kern="1200" dirty="0">
                <a:solidFill>
                  <a:schemeClr val="accent1"/>
                </a:solidFill>
                <a:latin typeface="Fira Sans" pitchFamily="34" charset="0"/>
                <a:ea typeface="Fira Sans" pitchFamily="34" charset="0"/>
                <a:cs typeface="Arial" panose="020B0604020202020204" pitchFamily="34" charset="0"/>
              </a:defRPr>
            </a:lvl5pPr>
            <a:lvl6pPr marL="5010735" indent="-793367"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6pPr>
            <a:lvl7pPr marL="6179907"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7pPr>
            <a:lvl8pPr marL="7223809"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8pPr>
            <a:lvl9pPr marL="8184196"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9pPr>
          </a:lstStyle>
          <a:p>
            <a:pPr marL="0" indent="0" algn="just">
              <a:spcBef>
                <a:spcPts val="0"/>
              </a:spcBef>
            </a:pPr>
            <a:r>
              <a:rPr lang="de-DE" sz="4000" b="1" dirty="0"/>
              <a:t>Referenzen</a:t>
            </a:r>
          </a:p>
        </p:txBody>
      </p:sp>
      <p:sp>
        <p:nvSpPr>
          <p:cNvPr id="38" name="Inhaltsplatzhalter 1"/>
          <p:cNvSpPr txBox="1">
            <a:spLocks/>
          </p:cNvSpPr>
          <p:nvPr/>
        </p:nvSpPr>
        <p:spPr>
          <a:xfrm>
            <a:off x="1028672" y="15441161"/>
            <a:ext cx="14816015" cy="2933341"/>
          </a:xfrm>
          <a:prstGeom prst="rect">
            <a:avLst/>
          </a:prstGeom>
        </p:spPr>
        <p:txBody>
          <a:bodyPr vert="horz" lIns="118888" tIns="59444" rIns="118888" bIns="59444" rtlCol="0">
            <a:noAutofit/>
          </a:bodyPr>
          <a:lstStyle>
            <a:lvl1pPr marL="1565855" indent="-1565855" algn="l" defTabSz="4175613" rtl="0" eaLnBrk="1" latinLnBrk="0" hangingPunct="1">
              <a:spcBef>
                <a:spcPts val="3654"/>
              </a:spcBef>
              <a:buFont typeface="Arial" pitchFamily="34" charset="0"/>
              <a:buNone/>
              <a:defRPr lang="de-DE" sz="4800" b="0" kern="1200" dirty="0" smtClean="0">
                <a:solidFill>
                  <a:schemeClr val="accent1"/>
                </a:solidFill>
                <a:latin typeface="Fira Sans" pitchFamily="34" charset="0"/>
                <a:ea typeface="Fira Sans" pitchFamily="34" charset="0"/>
                <a:cs typeface="Arial" panose="020B0604020202020204" pitchFamily="34" charset="0"/>
              </a:defRPr>
            </a:lvl1pPr>
            <a:lvl2pPr marL="793367" indent="-793367"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2pPr>
            <a:lvl3pPr marL="1837269" indent="-751611"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3pPr>
            <a:lvl4pPr marL="2881171" indent="-751611"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4pPr>
            <a:lvl5pPr marL="3925073" indent="-793367" algn="l" defTabSz="4175613" rtl="0" eaLnBrk="1" latinLnBrk="0" hangingPunct="1">
              <a:spcBef>
                <a:spcPts val="1370"/>
              </a:spcBef>
              <a:buClr>
                <a:schemeClr val="accent1"/>
              </a:buClr>
              <a:buSzPct val="80000"/>
              <a:buFont typeface="Wingdings" panose="05000000000000000000" pitchFamily="2" charset="2"/>
              <a:buChar char="§"/>
              <a:defRPr lang="en-US" sz="4800" kern="1200" dirty="0">
                <a:solidFill>
                  <a:schemeClr val="accent1"/>
                </a:solidFill>
                <a:latin typeface="Fira Sans" pitchFamily="34" charset="0"/>
                <a:ea typeface="Fira Sans" pitchFamily="34" charset="0"/>
                <a:cs typeface="Arial" panose="020B0604020202020204" pitchFamily="34" charset="0"/>
              </a:defRPr>
            </a:lvl5pPr>
            <a:lvl6pPr marL="5010735" indent="-793367"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6pPr>
            <a:lvl7pPr marL="6179907"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7pPr>
            <a:lvl8pPr marL="7223809"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8pPr>
            <a:lvl9pPr marL="8184196"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9pPr>
          </a:lstStyle>
          <a:p>
            <a:pPr marL="0" indent="0" algn="just">
              <a:spcBef>
                <a:spcPts val="0"/>
              </a:spcBef>
            </a:pPr>
            <a:r>
              <a:rPr lang="de-DE" sz="3200" b="1" dirty="0"/>
              <a:t>Abb. 1: Schematische Darstellung des entwickelten Knieergometers</a:t>
            </a:r>
          </a:p>
          <a:p>
            <a:pPr marL="0" indent="0" algn="just">
              <a:spcBef>
                <a:spcPts val="0"/>
              </a:spcBef>
            </a:pPr>
            <a:r>
              <a:rPr lang="de-DE" sz="3200" dirty="0">
                <a:solidFill>
                  <a:schemeClr val="tx1"/>
                </a:solidFill>
              </a:rPr>
              <a:t>Die vordere Seite (links) wird in der MRT-Röhre von den eigentlich für die Patientenliege vorgesehenen Führungsrollen getragen. Die hintere Seite (rechts) liegt auf der Patientenliege auf und trägt den Großteil des Körpergewichtes des Probanden. </a:t>
            </a:r>
          </a:p>
        </p:txBody>
      </p:sp>
      <p:pic>
        <p:nvPicPr>
          <p:cNvPr id="9" name="Grafik 8">
            <a:extLst>
              <a:ext uri="{FF2B5EF4-FFF2-40B4-BE49-F238E27FC236}">
                <a16:creationId xmlns:a16="http://schemas.microsoft.com/office/drawing/2014/main" id="{C021FBD0-F7DA-4A7A-8B8E-DFDA1021C6A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t="6541" r="44529" b="19926"/>
          <a:stretch/>
        </p:blipFill>
        <p:spPr>
          <a:xfrm>
            <a:off x="1128700" y="7666511"/>
            <a:ext cx="14816015" cy="7680693"/>
          </a:xfrm>
          <a:prstGeom prst="rect">
            <a:avLst/>
          </a:prstGeom>
          <a:ln>
            <a:solidFill>
              <a:schemeClr val="tx1"/>
            </a:solidFill>
          </a:ln>
        </p:spPr>
      </p:pic>
      <p:sp>
        <p:nvSpPr>
          <p:cNvPr id="43" name="Rectangle 690">
            <a:extLst>
              <a:ext uri="{FF2B5EF4-FFF2-40B4-BE49-F238E27FC236}">
                <a16:creationId xmlns:a16="http://schemas.microsoft.com/office/drawing/2014/main" id="{EC0DC8B9-1613-43F7-B420-B65C2B9927F6}"/>
              </a:ext>
            </a:extLst>
          </p:cNvPr>
          <p:cNvSpPr>
            <a:spLocks noChangeArrowheads="1"/>
          </p:cNvSpPr>
          <p:nvPr/>
        </p:nvSpPr>
        <p:spPr bwMode="auto">
          <a:xfrm>
            <a:off x="16628871" y="11478118"/>
            <a:ext cx="13357487" cy="12228020"/>
          </a:xfrm>
          <a:prstGeom prst="rect">
            <a:avLst/>
          </a:prstGeom>
          <a:solidFill>
            <a:srgbClr val="E4ECF4"/>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8700" tIns="54350" rIns="108700" bIns="54350" anchor="ctr"/>
          <a:lstStyle>
            <a:lvl1pPr defTabSz="3856038" eaLnBrk="0" hangingPunct="0">
              <a:defRPr sz="8100">
                <a:solidFill>
                  <a:schemeClr val="tx1"/>
                </a:solidFill>
                <a:latin typeface="Arial" charset="0"/>
              </a:defRPr>
            </a:lvl1pPr>
            <a:lvl2pPr marL="742950" indent="-285750" defTabSz="3856038" eaLnBrk="0" hangingPunct="0">
              <a:defRPr sz="8100">
                <a:solidFill>
                  <a:schemeClr val="tx1"/>
                </a:solidFill>
                <a:latin typeface="Arial" charset="0"/>
              </a:defRPr>
            </a:lvl2pPr>
            <a:lvl3pPr marL="1143000" indent="-228600" defTabSz="3856038" eaLnBrk="0" hangingPunct="0">
              <a:defRPr sz="8100">
                <a:solidFill>
                  <a:schemeClr val="tx1"/>
                </a:solidFill>
                <a:latin typeface="Arial" charset="0"/>
              </a:defRPr>
            </a:lvl3pPr>
            <a:lvl4pPr marL="1600200" indent="-228600" defTabSz="3856038" eaLnBrk="0" hangingPunct="0">
              <a:defRPr sz="8100">
                <a:solidFill>
                  <a:schemeClr val="tx1"/>
                </a:solidFill>
                <a:latin typeface="Arial" charset="0"/>
              </a:defRPr>
            </a:lvl4pPr>
            <a:lvl5pPr marL="2057400" indent="-228600" defTabSz="3856038" eaLnBrk="0" hangingPunct="0">
              <a:defRPr sz="8100">
                <a:solidFill>
                  <a:schemeClr val="tx1"/>
                </a:solidFill>
                <a:latin typeface="Arial" charset="0"/>
              </a:defRPr>
            </a:lvl5pPr>
            <a:lvl6pPr marL="2514600" indent="-228600" defTabSz="3856038" eaLnBrk="0" fontAlgn="base" hangingPunct="0">
              <a:spcBef>
                <a:spcPct val="0"/>
              </a:spcBef>
              <a:spcAft>
                <a:spcPct val="0"/>
              </a:spcAft>
              <a:defRPr sz="8100">
                <a:solidFill>
                  <a:schemeClr val="tx1"/>
                </a:solidFill>
                <a:latin typeface="Arial" charset="0"/>
              </a:defRPr>
            </a:lvl6pPr>
            <a:lvl7pPr marL="2971800" indent="-228600" defTabSz="3856038" eaLnBrk="0" fontAlgn="base" hangingPunct="0">
              <a:spcBef>
                <a:spcPct val="0"/>
              </a:spcBef>
              <a:spcAft>
                <a:spcPct val="0"/>
              </a:spcAft>
              <a:defRPr sz="8100">
                <a:solidFill>
                  <a:schemeClr val="tx1"/>
                </a:solidFill>
                <a:latin typeface="Arial" charset="0"/>
              </a:defRPr>
            </a:lvl7pPr>
            <a:lvl8pPr marL="3429000" indent="-228600" defTabSz="3856038" eaLnBrk="0" fontAlgn="base" hangingPunct="0">
              <a:spcBef>
                <a:spcPct val="0"/>
              </a:spcBef>
              <a:spcAft>
                <a:spcPct val="0"/>
              </a:spcAft>
              <a:defRPr sz="8100">
                <a:solidFill>
                  <a:schemeClr val="tx1"/>
                </a:solidFill>
                <a:latin typeface="Arial" charset="0"/>
              </a:defRPr>
            </a:lvl8pPr>
            <a:lvl9pPr marL="3886200" indent="-228600" defTabSz="3856038" eaLnBrk="0" fontAlgn="base" hangingPunct="0">
              <a:spcBef>
                <a:spcPct val="0"/>
              </a:spcBef>
              <a:spcAft>
                <a:spcPct val="0"/>
              </a:spcAft>
              <a:defRPr sz="8100">
                <a:solidFill>
                  <a:schemeClr val="tx1"/>
                </a:solidFill>
                <a:latin typeface="Arial" charset="0"/>
              </a:defRPr>
            </a:lvl9pPr>
          </a:lstStyle>
          <a:p>
            <a:pPr algn="ctr" eaLnBrk="1" hangingPunct="1"/>
            <a:endParaRPr lang="de-DE" altLang="en-US" sz="11569" dirty="0"/>
          </a:p>
        </p:txBody>
      </p:sp>
      <p:sp>
        <p:nvSpPr>
          <p:cNvPr id="44" name="Inhaltsplatzhalter 1">
            <a:extLst>
              <a:ext uri="{FF2B5EF4-FFF2-40B4-BE49-F238E27FC236}">
                <a16:creationId xmlns:a16="http://schemas.microsoft.com/office/drawing/2014/main" id="{9BC914F7-DCA1-47A4-AE83-D433C66E4C19}"/>
              </a:ext>
            </a:extLst>
          </p:cNvPr>
          <p:cNvSpPr txBox="1">
            <a:spLocks/>
          </p:cNvSpPr>
          <p:nvPr/>
        </p:nvSpPr>
        <p:spPr>
          <a:xfrm>
            <a:off x="16811608" y="20537785"/>
            <a:ext cx="12951592" cy="3456384"/>
          </a:xfrm>
          <a:prstGeom prst="rect">
            <a:avLst/>
          </a:prstGeom>
        </p:spPr>
        <p:txBody>
          <a:bodyPr vert="horz" lIns="118888" tIns="59444" rIns="118888" bIns="59444" rtlCol="0">
            <a:noAutofit/>
          </a:bodyPr>
          <a:lstStyle>
            <a:lvl1pPr marL="1565855" indent="-1565855" algn="l" defTabSz="4175613" rtl="0" eaLnBrk="1" latinLnBrk="0" hangingPunct="1">
              <a:spcBef>
                <a:spcPts val="3654"/>
              </a:spcBef>
              <a:buFont typeface="Arial" pitchFamily="34" charset="0"/>
              <a:buNone/>
              <a:defRPr lang="de-DE" sz="4800" b="0" kern="1200" dirty="0" smtClean="0">
                <a:solidFill>
                  <a:schemeClr val="accent1"/>
                </a:solidFill>
                <a:latin typeface="Fira Sans" pitchFamily="34" charset="0"/>
                <a:ea typeface="Fira Sans" pitchFamily="34" charset="0"/>
                <a:cs typeface="Arial" panose="020B0604020202020204" pitchFamily="34" charset="0"/>
              </a:defRPr>
            </a:lvl1pPr>
            <a:lvl2pPr marL="793367" indent="-793367"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2pPr>
            <a:lvl3pPr marL="1837269" indent="-751611"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3pPr>
            <a:lvl4pPr marL="2881171" indent="-751611"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4pPr>
            <a:lvl5pPr marL="3925073" indent="-793367" algn="l" defTabSz="4175613" rtl="0" eaLnBrk="1" latinLnBrk="0" hangingPunct="1">
              <a:spcBef>
                <a:spcPts val="1370"/>
              </a:spcBef>
              <a:buClr>
                <a:schemeClr val="accent1"/>
              </a:buClr>
              <a:buSzPct val="80000"/>
              <a:buFont typeface="Wingdings" panose="05000000000000000000" pitchFamily="2" charset="2"/>
              <a:buChar char="§"/>
              <a:defRPr lang="en-US" sz="4800" kern="1200" dirty="0">
                <a:solidFill>
                  <a:schemeClr val="accent1"/>
                </a:solidFill>
                <a:latin typeface="Fira Sans" pitchFamily="34" charset="0"/>
                <a:ea typeface="Fira Sans" pitchFamily="34" charset="0"/>
                <a:cs typeface="Arial" panose="020B0604020202020204" pitchFamily="34" charset="0"/>
              </a:defRPr>
            </a:lvl5pPr>
            <a:lvl6pPr marL="5010735" indent="-793367"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6pPr>
            <a:lvl7pPr marL="6179907"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7pPr>
            <a:lvl8pPr marL="7223809"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8pPr>
            <a:lvl9pPr marL="8184196"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9pPr>
          </a:lstStyle>
          <a:p>
            <a:pPr marL="0" indent="0" algn="just">
              <a:spcBef>
                <a:spcPts val="0"/>
              </a:spcBef>
            </a:pPr>
            <a:r>
              <a:rPr lang="de-DE" sz="3200" b="1" dirty="0"/>
              <a:t>Abb. 2: CINE Rekonstruktion</a:t>
            </a:r>
          </a:p>
          <a:p>
            <a:pPr marL="0" indent="0" algn="just">
              <a:spcBef>
                <a:spcPts val="0"/>
              </a:spcBef>
            </a:pPr>
            <a:r>
              <a:rPr lang="de-DE" sz="3200" dirty="0" smtClean="0">
                <a:solidFill>
                  <a:schemeClr val="tx1"/>
                </a:solidFill>
              </a:rPr>
              <a:t>Beispielhafte Bildrekonstruktion in einem gewählten Beugungs-winkel </a:t>
            </a:r>
            <a:r>
              <a:rPr lang="de-DE" sz="3200" dirty="0">
                <a:solidFill>
                  <a:schemeClr val="tx1"/>
                </a:solidFill>
                <a:latin typeface="Symbol" panose="05050102010706020507" pitchFamily="18" charset="2"/>
              </a:rPr>
              <a:t>a</a:t>
            </a:r>
            <a:r>
              <a:rPr lang="de-DE" sz="3200" baseline="-25000" dirty="0">
                <a:solidFill>
                  <a:schemeClr val="tx1"/>
                </a:solidFill>
              </a:rPr>
              <a:t>0</a:t>
            </a:r>
            <a:r>
              <a:rPr lang="de-DE" sz="3200" dirty="0">
                <a:solidFill>
                  <a:schemeClr val="tx1"/>
                </a:solidFill>
              </a:rPr>
              <a:t> basierend auf Daten aus einem Winkelbereich </a:t>
            </a:r>
            <a:r>
              <a:rPr lang="de-DE" sz="3200" dirty="0">
                <a:solidFill>
                  <a:schemeClr val="tx1"/>
                </a:solidFill>
                <a:latin typeface="Symbol" panose="05050102010706020507" pitchFamily="18" charset="2"/>
              </a:rPr>
              <a:t>Da</a:t>
            </a:r>
            <a:r>
              <a:rPr lang="de-DE" sz="3200" dirty="0">
                <a:solidFill>
                  <a:schemeClr val="tx1"/>
                </a:solidFill>
              </a:rPr>
              <a:t> und einem einzelnen Bewegungszyklus (MC1) in Echtzeit (grüne Punkte) und CINE Rekonstruktion  (rote Punkte) durch einbeziehen der Daten aus mehreren Bewegungs-zyklen (MC1 bis MC3). </a:t>
            </a:r>
          </a:p>
        </p:txBody>
      </p:sp>
      <p:sp>
        <p:nvSpPr>
          <p:cNvPr id="17" name="Rectangle 690">
            <a:extLst>
              <a:ext uri="{FF2B5EF4-FFF2-40B4-BE49-F238E27FC236}">
                <a16:creationId xmlns:a16="http://schemas.microsoft.com/office/drawing/2014/main" id="{031CCD5E-D9AF-43C6-A572-3D34818C84EC}"/>
              </a:ext>
            </a:extLst>
          </p:cNvPr>
          <p:cNvSpPr>
            <a:spLocks noChangeArrowheads="1"/>
          </p:cNvSpPr>
          <p:nvPr/>
        </p:nvSpPr>
        <p:spPr bwMode="auto">
          <a:xfrm>
            <a:off x="808014" y="26658465"/>
            <a:ext cx="15457388" cy="12319118"/>
          </a:xfrm>
          <a:prstGeom prst="rect">
            <a:avLst/>
          </a:prstGeom>
          <a:solidFill>
            <a:srgbClr val="E4ECF4"/>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8700" tIns="54350" rIns="108700" bIns="54350" anchor="ctr"/>
          <a:lstStyle>
            <a:lvl1pPr defTabSz="3856038" eaLnBrk="0" hangingPunct="0">
              <a:defRPr sz="8100">
                <a:solidFill>
                  <a:schemeClr val="tx1"/>
                </a:solidFill>
                <a:latin typeface="Arial" charset="0"/>
              </a:defRPr>
            </a:lvl1pPr>
            <a:lvl2pPr marL="742950" indent="-285750" defTabSz="3856038" eaLnBrk="0" hangingPunct="0">
              <a:defRPr sz="8100">
                <a:solidFill>
                  <a:schemeClr val="tx1"/>
                </a:solidFill>
                <a:latin typeface="Arial" charset="0"/>
              </a:defRPr>
            </a:lvl2pPr>
            <a:lvl3pPr marL="1143000" indent="-228600" defTabSz="3856038" eaLnBrk="0" hangingPunct="0">
              <a:defRPr sz="8100">
                <a:solidFill>
                  <a:schemeClr val="tx1"/>
                </a:solidFill>
                <a:latin typeface="Arial" charset="0"/>
              </a:defRPr>
            </a:lvl3pPr>
            <a:lvl4pPr marL="1600200" indent="-228600" defTabSz="3856038" eaLnBrk="0" hangingPunct="0">
              <a:defRPr sz="8100">
                <a:solidFill>
                  <a:schemeClr val="tx1"/>
                </a:solidFill>
                <a:latin typeface="Arial" charset="0"/>
              </a:defRPr>
            </a:lvl4pPr>
            <a:lvl5pPr marL="2057400" indent="-228600" defTabSz="3856038" eaLnBrk="0" hangingPunct="0">
              <a:defRPr sz="8100">
                <a:solidFill>
                  <a:schemeClr val="tx1"/>
                </a:solidFill>
                <a:latin typeface="Arial" charset="0"/>
              </a:defRPr>
            </a:lvl5pPr>
            <a:lvl6pPr marL="2514600" indent="-228600" defTabSz="3856038" eaLnBrk="0" fontAlgn="base" hangingPunct="0">
              <a:spcBef>
                <a:spcPct val="0"/>
              </a:spcBef>
              <a:spcAft>
                <a:spcPct val="0"/>
              </a:spcAft>
              <a:defRPr sz="8100">
                <a:solidFill>
                  <a:schemeClr val="tx1"/>
                </a:solidFill>
                <a:latin typeface="Arial" charset="0"/>
              </a:defRPr>
            </a:lvl6pPr>
            <a:lvl7pPr marL="2971800" indent="-228600" defTabSz="3856038" eaLnBrk="0" fontAlgn="base" hangingPunct="0">
              <a:spcBef>
                <a:spcPct val="0"/>
              </a:spcBef>
              <a:spcAft>
                <a:spcPct val="0"/>
              </a:spcAft>
              <a:defRPr sz="8100">
                <a:solidFill>
                  <a:schemeClr val="tx1"/>
                </a:solidFill>
                <a:latin typeface="Arial" charset="0"/>
              </a:defRPr>
            </a:lvl7pPr>
            <a:lvl8pPr marL="3429000" indent="-228600" defTabSz="3856038" eaLnBrk="0" fontAlgn="base" hangingPunct="0">
              <a:spcBef>
                <a:spcPct val="0"/>
              </a:spcBef>
              <a:spcAft>
                <a:spcPct val="0"/>
              </a:spcAft>
              <a:defRPr sz="8100">
                <a:solidFill>
                  <a:schemeClr val="tx1"/>
                </a:solidFill>
                <a:latin typeface="Arial" charset="0"/>
              </a:defRPr>
            </a:lvl8pPr>
            <a:lvl9pPr marL="3886200" indent="-228600" defTabSz="3856038" eaLnBrk="0" fontAlgn="base" hangingPunct="0">
              <a:spcBef>
                <a:spcPct val="0"/>
              </a:spcBef>
              <a:spcAft>
                <a:spcPct val="0"/>
              </a:spcAft>
              <a:defRPr sz="8100">
                <a:solidFill>
                  <a:schemeClr val="tx1"/>
                </a:solidFill>
                <a:latin typeface="Arial" charset="0"/>
              </a:defRPr>
            </a:lvl9pPr>
          </a:lstStyle>
          <a:p>
            <a:pPr algn="ctr" eaLnBrk="1" hangingPunct="1"/>
            <a:endParaRPr lang="de-DE" altLang="en-US" sz="11569" dirty="0"/>
          </a:p>
        </p:txBody>
      </p:sp>
      <p:grpSp>
        <p:nvGrpSpPr>
          <p:cNvPr id="20" name="Gruppieren 19">
            <a:extLst>
              <a:ext uri="{FF2B5EF4-FFF2-40B4-BE49-F238E27FC236}">
                <a16:creationId xmlns:a16="http://schemas.microsoft.com/office/drawing/2014/main" id="{72F9FA6A-8287-4D40-B035-F5A89B33FB93}"/>
              </a:ext>
            </a:extLst>
          </p:cNvPr>
          <p:cNvGrpSpPr/>
          <p:nvPr/>
        </p:nvGrpSpPr>
        <p:grpSpPr>
          <a:xfrm>
            <a:off x="1048715" y="26952246"/>
            <a:ext cx="14938251" cy="10287865"/>
            <a:chOff x="847733" y="23132004"/>
            <a:chExt cx="15259476" cy="10509090"/>
          </a:xfrm>
        </p:grpSpPr>
        <p:pic>
          <p:nvPicPr>
            <p:cNvPr id="21" name="Grafik 20">
              <a:extLst>
                <a:ext uri="{FF2B5EF4-FFF2-40B4-BE49-F238E27FC236}">
                  <a16:creationId xmlns:a16="http://schemas.microsoft.com/office/drawing/2014/main" id="{4A25FF61-6B6C-4D20-8E9A-33546D24FB7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6909" b="55573"/>
            <a:stretch/>
          </p:blipFill>
          <p:spPr>
            <a:xfrm>
              <a:off x="873275" y="23132004"/>
              <a:ext cx="15233934" cy="5359510"/>
            </a:xfrm>
            <a:prstGeom prst="rect">
              <a:avLst/>
            </a:prstGeom>
          </p:spPr>
        </p:pic>
        <p:pic>
          <p:nvPicPr>
            <p:cNvPr id="22" name="Grafik 21">
              <a:extLst>
                <a:ext uri="{FF2B5EF4-FFF2-40B4-BE49-F238E27FC236}">
                  <a16:creationId xmlns:a16="http://schemas.microsoft.com/office/drawing/2014/main" id="{F3A628C3-406B-4A13-9792-39CFB263D54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5" t="57127" r="45" b="6225"/>
            <a:stretch/>
          </p:blipFill>
          <p:spPr>
            <a:xfrm>
              <a:off x="847733" y="28405726"/>
              <a:ext cx="15233934" cy="5235368"/>
            </a:xfrm>
            <a:prstGeom prst="rect">
              <a:avLst/>
            </a:prstGeom>
          </p:spPr>
        </p:pic>
      </p:grpSp>
      <p:sp>
        <p:nvSpPr>
          <p:cNvPr id="23" name="Inhaltsplatzhalter 1">
            <a:extLst>
              <a:ext uri="{FF2B5EF4-FFF2-40B4-BE49-F238E27FC236}">
                <a16:creationId xmlns:a16="http://schemas.microsoft.com/office/drawing/2014/main" id="{C3E04350-DC0C-4A2F-8786-F91BB9D2264A}"/>
              </a:ext>
            </a:extLst>
          </p:cNvPr>
          <p:cNvSpPr txBox="1">
            <a:spLocks/>
          </p:cNvSpPr>
          <p:nvPr/>
        </p:nvSpPr>
        <p:spPr>
          <a:xfrm>
            <a:off x="1063888" y="37281281"/>
            <a:ext cx="15063692" cy="1705408"/>
          </a:xfrm>
          <a:prstGeom prst="rect">
            <a:avLst/>
          </a:prstGeom>
        </p:spPr>
        <p:txBody>
          <a:bodyPr vert="horz" lIns="118888" tIns="59444" rIns="118888" bIns="59444" rtlCol="0">
            <a:noAutofit/>
          </a:bodyPr>
          <a:lstStyle>
            <a:lvl1pPr marL="1565855" indent="-1565855" algn="l" defTabSz="4175613" rtl="0" eaLnBrk="1" latinLnBrk="0" hangingPunct="1">
              <a:spcBef>
                <a:spcPts val="3654"/>
              </a:spcBef>
              <a:buFont typeface="Arial" pitchFamily="34" charset="0"/>
              <a:buNone/>
              <a:defRPr lang="de-DE" sz="4800" b="0" kern="1200" dirty="0" smtClean="0">
                <a:solidFill>
                  <a:schemeClr val="accent1"/>
                </a:solidFill>
                <a:latin typeface="Fira Sans" pitchFamily="34" charset="0"/>
                <a:ea typeface="Fira Sans" pitchFamily="34" charset="0"/>
                <a:cs typeface="Arial" panose="020B0604020202020204" pitchFamily="34" charset="0"/>
              </a:defRPr>
            </a:lvl1pPr>
            <a:lvl2pPr marL="793367" indent="-793367"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2pPr>
            <a:lvl3pPr marL="1837269" indent="-751611"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3pPr>
            <a:lvl4pPr marL="2881171" indent="-751611"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4pPr>
            <a:lvl5pPr marL="3925073" indent="-793367" algn="l" defTabSz="4175613" rtl="0" eaLnBrk="1" latinLnBrk="0" hangingPunct="1">
              <a:spcBef>
                <a:spcPts val="1370"/>
              </a:spcBef>
              <a:buClr>
                <a:schemeClr val="accent1"/>
              </a:buClr>
              <a:buSzPct val="80000"/>
              <a:buFont typeface="Wingdings" panose="05000000000000000000" pitchFamily="2" charset="2"/>
              <a:buChar char="§"/>
              <a:defRPr lang="en-US" sz="4800" kern="1200" dirty="0">
                <a:solidFill>
                  <a:schemeClr val="accent1"/>
                </a:solidFill>
                <a:latin typeface="Fira Sans" pitchFamily="34" charset="0"/>
                <a:ea typeface="Fira Sans" pitchFamily="34" charset="0"/>
                <a:cs typeface="Arial" panose="020B0604020202020204" pitchFamily="34" charset="0"/>
              </a:defRPr>
            </a:lvl5pPr>
            <a:lvl6pPr marL="5010735" indent="-793367"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6pPr>
            <a:lvl7pPr marL="6179907"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7pPr>
            <a:lvl8pPr marL="7223809"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8pPr>
            <a:lvl9pPr marL="8184196"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9pPr>
          </a:lstStyle>
          <a:p>
            <a:pPr marL="0" indent="0" algn="just">
              <a:spcBef>
                <a:spcPts val="0"/>
              </a:spcBef>
            </a:pPr>
            <a:r>
              <a:rPr lang="de-DE" sz="3200" b="1" dirty="0"/>
              <a:t>Abb. 3: Vergleich von </a:t>
            </a:r>
            <a:r>
              <a:rPr lang="de-DE" sz="3200" b="1" dirty="0" smtClean="0"/>
              <a:t>Echtzeit- </a:t>
            </a:r>
            <a:r>
              <a:rPr lang="de-DE" sz="3200" b="1" dirty="0"/>
              <a:t>zur </a:t>
            </a:r>
            <a:r>
              <a:rPr lang="de-DE" sz="3200" b="1" dirty="0" smtClean="0"/>
              <a:t>CINE-Rekonstruktion </a:t>
            </a:r>
            <a:r>
              <a:rPr lang="de-DE" sz="3200" b="1" dirty="0"/>
              <a:t>(aktive Bewegung)</a:t>
            </a:r>
          </a:p>
          <a:p>
            <a:pPr marL="0" indent="0" algn="just">
              <a:spcBef>
                <a:spcPts val="0"/>
              </a:spcBef>
            </a:pPr>
            <a:r>
              <a:rPr lang="de-DE" sz="3200" dirty="0">
                <a:solidFill>
                  <a:schemeClr val="tx1"/>
                </a:solidFill>
              </a:rPr>
              <a:t>Vergleich zwischen der Bewegung des Kniegelenkes mit Echtzeitrekonstruktion (oben) und </a:t>
            </a:r>
            <a:r>
              <a:rPr lang="de-DE" sz="3200" dirty="0" smtClean="0">
                <a:solidFill>
                  <a:schemeClr val="tx1"/>
                </a:solidFill>
              </a:rPr>
              <a:t>CINE-Rekonstruktion </a:t>
            </a:r>
            <a:r>
              <a:rPr lang="de-DE" sz="3200" dirty="0">
                <a:solidFill>
                  <a:schemeClr val="tx1"/>
                </a:solidFill>
              </a:rPr>
              <a:t>(unten) für vier verschiedene Beugungswinkel.</a:t>
            </a:r>
          </a:p>
        </p:txBody>
      </p:sp>
      <p:sp>
        <p:nvSpPr>
          <p:cNvPr id="26" name="Rectangle 672">
            <a:extLst>
              <a:ext uri="{FF2B5EF4-FFF2-40B4-BE49-F238E27FC236}">
                <a16:creationId xmlns:a16="http://schemas.microsoft.com/office/drawing/2014/main" id="{0E969059-FE82-4F14-BB0F-2BDEB0AA8382}"/>
              </a:ext>
            </a:extLst>
          </p:cNvPr>
          <p:cNvSpPr>
            <a:spLocks noChangeArrowheads="1"/>
          </p:cNvSpPr>
          <p:nvPr/>
        </p:nvSpPr>
        <p:spPr bwMode="auto">
          <a:xfrm>
            <a:off x="16603567" y="24068430"/>
            <a:ext cx="13357487" cy="8312933"/>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rgbClr val="E4ECF4"/>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327644" tIns="327644" rIns="327644" bIns="327644" anchor="t"/>
          <a:lstStyle>
            <a:lvl1pPr eaLnBrk="0" hangingPunct="0">
              <a:defRPr sz="8100">
                <a:solidFill>
                  <a:schemeClr val="tx1"/>
                </a:solidFill>
                <a:latin typeface="Arial" charset="0"/>
              </a:defRPr>
            </a:lvl1pPr>
            <a:lvl2pPr marL="742950" indent="-285750" eaLnBrk="0" hangingPunct="0">
              <a:defRPr sz="8100">
                <a:solidFill>
                  <a:schemeClr val="tx1"/>
                </a:solidFill>
                <a:latin typeface="Arial" charset="0"/>
              </a:defRPr>
            </a:lvl2pPr>
            <a:lvl3pPr marL="1143000" indent="-228600" eaLnBrk="0" hangingPunct="0">
              <a:defRPr sz="8100">
                <a:solidFill>
                  <a:schemeClr val="tx1"/>
                </a:solidFill>
                <a:latin typeface="Arial" charset="0"/>
              </a:defRPr>
            </a:lvl3pPr>
            <a:lvl4pPr marL="1600200" indent="-228600" eaLnBrk="0" hangingPunct="0">
              <a:defRPr sz="8100">
                <a:solidFill>
                  <a:schemeClr val="tx1"/>
                </a:solidFill>
                <a:latin typeface="Arial" charset="0"/>
              </a:defRPr>
            </a:lvl4pPr>
            <a:lvl5pPr marL="2057400" indent="-228600" eaLnBrk="0" hangingPunct="0">
              <a:defRPr sz="8100">
                <a:solidFill>
                  <a:schemeClr val="tx1"/>
                </a:solidFill>
                <a:latin typeface="Arial" charset="0"/>
              </a:defRPr>
            </a:lvl5pPr>
            <a:lvl6pPr marL="2514600" indent="-228600" eaLnBrk="0" fontAlgn="base" hangingPunct="0">
              <a:spcBef>
                <a:spcPct val="0"/>
              </a:spcBef>
              <a:spcAft>
                <a:spcPct val="0"/>
              </a:spcAft>
              <a:defRPr sz="8100">
                <a:solidFill>
                  <a:schemeClr val="tx1"/>
                </a:solidFill>
                <a:latin typeface="Arial" charset="0"/>
              </a:defRPr>
            </a:lvl6pPr>
            <a:lvl7pPr marL="2971800" indent="-228600" eaLnBrk="0" fontAlgn="base" hangingPunct="0">
              <a:spcBef>
                <a:spcPct val="0"/>
              </a:spcBef>
              <a:spcAft>
                <a:spcPct val="0"/>
              </a:spcAft>
              <a:defRPr sz="8100">
                <a:solidFill>
                  <a:schemeClr val="tx1"/>
                </a:solidFill>
                <a:latin typeface="Arial" charset="0"/>
              </a:defRPr>
            </a:lvl7pPr>
            <a:lvl8pPr marL="3429000" indent="-228600" eaLnBrk="0" fontAlgn="base" hangingPunct="0">
              <a:spcBef>
                <a:spcPct val="0"/>
              </a:spcBef>
              <a:spcAft>
                <a:spcPct val="0"/>
              </a:spcAft>
              <a:defRPr sz="8100">
                <a:solidFill>
                  <a:schemeClr val="tx1"/>
                </a:solidFill>
                <a:latin typeface="Arial" charset="0"/>
              </a:defRPr>
            </a:lvl8pPr>
            <a:lvl9pPr marL="3886200" indent="-228600" eaLnBrk="0" fontAlgn="base" hangingPunct="0">
              <a:spcBef>
                <a:spcPct val="0"/>
              </a:spcBef>
              <a:spcAft>
                <a:spcPct val="0"/>
              </a:spcAft>
              <a:defRPr sz="8100">
                <a:solidFill>
                  <a:schemeClr val="tx1"/>
                </a:solidFill>
                <a:latin typeface="Arial" charset="0"/>
              </a:defRPr>
            </a:lvl9pPr>
          </a:lstStyle>
          <a:p>
            <a:pPr algn="just" eaLnBrk="1" hangingPunct="1"/>
            <a:r>
              <a:rPr lang="de-DE" sz="3200" dirty="0">
                <a:latin typeface="Fira Sans"/>
              </a:rPr>
              <a:t>Das entwickelte Ergometer ermöglichte eine ausreichende </a:t>
            </a:r>
            <a:r>
              <a:rPr lang="de-DE" sz="3200" dirty="0" err="1">
                <a:latin typeface="Fira Sans"/>
              </a:rPr>
              <a:t>Reprodu-zierbarkeit</a:t>
            </a:r>
            <a:r>
              <a:rPr lang="de-DE" sz="3200" dirty="0">
                <a:latin typeface="Fira Sans"/>
              </a:rPr>
              <a:t> der ausgeführten Bewegung, um MRT-Daten aus mehre-</a:t>
            </a:r>
            <a:r>
              <a:rPr lang="de-DE" sz="3200" dirty="0" err="1">
                <a:latin typeface="Fira Sans"/>
              </a:rPr>
              <a:t>ren</a:t>
            </a:r>
            <a:r>
              <a:rPr lang="de-DE" sz="3200" dirty="0">
                <a:latin typeface="Fira Sans"/>
              </a:rPr>
              <a:t> Bewegungszyklen zu einem hochaufgelösten Bild zu kombi-nieren. Im Vergleich zur herkömmlichen Echtzeitrekonstruktion wurde eine deutlich bessere Bildqualität erreicht (</a:t>
            </a:r>
            <a:r>
              <a:rPr lang="de-DE" sz="3200" b="1" dirty="0">
                <a:solidFill>
                  <a:schemeClr val="accent1"/>
                </a:solidFill>
                <a:latin typeface="Fira Sans" pitchFamily="34" charset="0"/>
                <a:cs typeface="Arial" panose="020B0604020202020204" pitchFamily="34" charset="0"/>
              </a:rPr>
              <a:t>Abb. 3</a:t>
            </a:r>
            <a:r>
              <a:rPr lang="de-DE" sz="3200" dirty="0">
                <a:latin typeface="Fira Sans"/>
              </a:rPr>
              <a:t>).</a:t>
            </a:r>
          </a:p>
          <a:p>
            <a:pPr algn="just" eaLnBrk="1" hangingPunct="1"/>
            <a:endParaRPr lang="de-DE" sz="3200" dirty="0">
              <a:latin typeface="Fira Sans"/>
            </a:endParaRPr>
          </a:p>
          <a:p>
            <a:pPr algn="just" eaLnBrk="1" hangingPunct="1"/>
            <a:r>
              <a:rPr lang="de-DE" sz="3200" dirty="0">
                <a:latin typeface="Fira Sans"/>
              </a:rPr>
              <a:t>Die erreichbare Auflösung und Bildqualität konnte durch den Einsatz einer motorgesteuerten passiven Bewegung nochmals deutlich gesteigert werden (</a:t>
            </a:r>
            <a:r>
              <a:rPr lang="de-DE" sz="3200" b="1" dirty="0">
                <a:solidFill>
                  <a:schemeClr val="accent1"/>
                </a:solidFill>
                <a:latin typeface="Fira Sans" pitchFamily="34" charset="0"/>
                <a:cs typeface="Arial" panose="020B0604020202020204" pitchFamily="34" charset="0"/>
              </a:rPr>
              <a:t>Abb. 4</a:t>
            </a:r>
            <a:r>
              <a:rPr lang="de-DE" sz="3200" dirty="0">
                <a:latin typeface="Fira Sans"/>
              </a:rPr>
              <a:t>).</a:t>
            </a:r>
          </a:p>
          <a:p>
            <a:pPr algn="just" eaLnBrk="1" hangingPunct="1"/>
            <a:endParaRPr lang="de-DE" sz="3200" dirty="0">
              <a:latin typeface="Fira Sans"/>
            </a:endParaRPr>
          </a:p>
          <a:p>
            <a:pPr algn="just" eaLnBrk="1" hangingPunct="1"/>
            <a:r>
              <a:rPr lang="de-DE" sz="3200" dirty="0">
                <a:latin typeface="Fira Sans"/>
              </a:rPr>
              <a:t>Potenziell ermöglicht diese Entwicklung die biokinematischen Eigenschaften des Kniegelenkes nichtinvasiv und während Bewegung zu untersuchen. Mit der Möglichkeit, die Bewegung bei aktiver Ausführung auch unter Belastung durchzuführen, könnte es außerdem möglich werden, Rückschlüsse auf die während der Bewegung auf das Gewebe wirkenden Belastungen zu ziehen.</a:t>
            </a:r>
          </a:p>
        </p:txBody>
      </p:sp>
      <p:sp>
        <p:nvSpPr>
          <p:cNvPr id="28" name="Inhaltsplatzhalter 1">
            <a:extLst>
              <a:ext uri="{FF2B5EF4-FFF2-40B4-BE49-F238E27FC236}">
                <a16:creationId xmlns:a16="http://schemas.microsoft.com/office/drawing/2014/main" id="{2C1DF7E4-28DD-4A1C-A7DC-99F62817676A}"/>
              </a:ext>
            </a:extLst>
          </p:cNvPr>
          <p:cNvSpPr txBox="1">
            <a:spLocks/>
          </p:cNvSpPr>
          <p:nvPr/>
        </p:nvSpPr>
        <p:spPr>
          <a:xfrm>
            <a:off x="16882737" y="23827968"/>
            <a:ext cx="5742528" cy="598249"/>
          </a:xfrm>
          <a:prstGeom prst="rect">
            <a:avLst/>
          </a:prstGeom>
          <a:solidFill>
            <a:schemeClr val="bg1"/>
          </a:solidFill>
        </p:spPr>
        <p:txBody>
          <a:bodyPr vert="horz" lIns="36000" tIns="36000" rIns="36000" bIns="36000" rtlCol="0" anchor="ctr" anchorCtr="0">
            <a:noAutofit/>
          </a:bodyPr>
          <a:lstStyle>
            <a:lvl1pPr marL="1565855" indent="-1565855" algn="l" defTabSz="4175613" rtl="0" eaLnBrk="1" latinLnBrk="0" hangingPunct="1">
              <a:spcBef>
                <a:spcPts val="3654"/>
              </a:spcBef>
              <a:buFont typeface="Arial" pitchFamily="34" charset="0"/>
              <a:buNone/>
              <a:defRPr lang="de-DE" sz="4800" b="0" kern="1200" dirty="0" smtClean="0">
                <a:solidFill>
                  <a:schemeClr val="accent1"/>
                </a:solidFill>
                <a:latin typeface="Fira Sans" pitchFamily="34" charset="0"/>
                <a:ea typeface="Fira Sans" pitchFamily="34" charset="0"/>
                <a:cs typeface="Arial" panose="020B0604020202020204" pitchFamily="34" charset="0"/>
              </a:defRPr>
            </a:lvl1pPr>
            <a:lvl2pPr marL="793367" indent="-793367"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2pPr>
            <a:lvl3pPr marL="1837269" indent="-751611"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3pPr>
            <a:lvl4pPr marL="2881171" indent="-751611"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4pPr>
            <a:lvl5pPr marL="3925073" indent="-793367" algn="l" defTabSz="4175613" rtl="0" eaLnBrk="1" latinLnBrk="0" hangingPunct="1">
              <a:spcBef>
                <a:spcPts val="1370"/>
              </a:spcBef>
              <a:buClr>
                <a:schemeClr val="accent1"/>
              </a:buClr>
              <a:buSzPct val="80000"/>
              <a:buFont typeface="Wingdings" panose="05000000000000000000" pitchFamily="2" charset="2"/>
              <a:buChar char="§"/>
              <a:defRPr lang="en-US" sz="4800" kern="1200" dirty="0">
                <a:solidFill>
                  <a:schemeClr val="accent1"/>
                </a:solidFill>
                <a:latin typeface="Fira Sans" pitchFamily="34" charset="0"/>
                <a:ea typeface="Fira Sans" pitchFamily="34" charset="0"/>
                <a:cs typeface="Arial" panose="020B0604020202020204" pitchFamily="34" charset="0"/>
              </a:defRPr>
            </a:lvl5pPr>
            <a:lvl6pPr marL="5010735" indent="-793367"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6pPr>
            <a:lvl7pPr marL="6179907"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7pPr>
            <a:lvl8pPr marL="7223809"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8pPr>
            <a:lvl9pPr marL="8184196"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9pPr>
          </a:lstStyle>
          <a:p>
            <a:pPr marL="0" indent="0" algn="ctr">
              <a:spcBef>
                <a:spcPts val="0"/>
              </a:spcBef>
            </a:pPr>
            <a:r>
              <a:rPr lang="de-DE" sz="4000" b="1" dirty="0"/>
              <a:t>Ergebnisse und Ausblick</a:t>
            </a:r>
          </a:p>
        </p:txBody>
      </p:sp>
      <p:pic>
        <p:nvPicPr>
          <p:cNvPr id="5" name="Grafik 4" descr="Ein Bild, das drinnen, Toilette enthält.&#10;&#10;Automatisch generierte Beschreibung">
            <a:extLst>
              <a:ext uri="{FF2B5EF4-FFF2-40B4-BE49-F238E27FC236}">
                <a16:creationId xmlns:a16="http://schemas.microsoft.com/office/drawing/2014/main" id="{C580C618-4B28-4246-99DD-DA5DECCFB58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656886" y="21257865"/>
            <a:ext cx="7608516" cy="5039407"/>
          </a:xfrm>
          <a:prstGeom prst="rect">
            <a:avLst/>
          </a:prstGeom>
          <a:ln>
            <a:solidFill>
              <a:schemeClr val="tx1"/>
            </a:solidFill>
          </a:ln>
        </p:spPr>
      </p:pic>
      <p:sp>
        <p:nvSpPr>
          <p:cNvPr id="29" name="Rectangle 672">
            <a:extLst>
              <a:ext uri="{FF2B5EF4-FFF2-40B4-BE49-F238E27FC236}">
                <a16:creationId xmlns:a16="http://schemas.microsoft.com/office/drawing/2014/main" id="{6FBDBD8C-1346-44BE-9E45-B5AD35193F97}"/>
              </a:ext>
            </a:extLst>
          </p:cNvPr>
          <p:cNvSpPr>
            <a:spLocks noChangeArrowheads="1"/>
          </p:cNvSpPr>
          <p:nvPr/>
        </p:nvSpPr>
        <p:spPr bwMode="auto">
          <a:xfrm>
            <a:off x="16603568" y="39403881"/>
            <a:ext cx="13357487" cy="3104889"/>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rgbClr val="E4ECF4"/>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327644" tIns="327644" rIns="327644" bIns="327644" anchor="t"/>
          <a:lstStyle>
            <a:lvl1pPr eaLnBrk="0" hangingPunct="0">
              <a:defRPr sz="8100">
                <a:solidFill>
                  <a:schemeClr val="tx1"/>
                </a:solidFill>
                <a:latin typeface="Arial" charset="0"/>
              </a:defRPr>
            </a:lvl1pPr>
            <a:lvl2pPr marL="742950" indent="-285750" eaLnBrk="0" hangingPunct="0">
              <a:defRPr sz="8100">
                <a:solidFill>
                  <a:schemeClr val="tx1"/>
                </a:solidFill>
                <a:latin typeface="Arial" charset="0"/>
              </a:defRPr>
            </a:lvl2pPr>
            <a:lvl3pPr marL="1143000" indent="-228600" eaLnBrk="0" hangingPunct="0">
              <a:defRPr sz="8100">
                <a:solidFill>
                  <a:schemeClr val="tx1"/>
                </a:solidFill>
                <a:latin typeface="Arial" charset="0"/>
              </a:defRPr>
            </a:lvl3pPr>
            <a:lvl4pPr marL="1600200" indent="-228600" eaLnBrk="0" hangingPunct="0">
              <a:defRPr sz="8100">
                <a:solidFill>
                  <a:schemeClr val="tx1"/>
                </a:solidFill>
                <a:latin typeface="Arial" charset="0"/>
              </a:defRPr>
            </a:lvl4pPr>
            <a:lvl5pPr marL="2057400" indent="-228600" eaLnBrk="0" hangingPunct="0">
              <a:defRPr sz="8100">
                <a:solidFill>
                  <a:schemeClr val="tx1"/>
                </a:solidFill>
                <a:latin typeface="Arial" charset="0"/>
              </a:defRPr>
            </a:lvl5pPr>
            <a:lvl6pPr marL="2514600" indent="-228600" eaLnBrk="0" fontAlgn="base" hangingPunct="0">
              <a:spcBef>
                <a:spcPct val="0"/>
              </a:spcBef>
              <a:spcAft>
                <a:spcPct val="0"/>
              </a:spcAft>
              <a:defRPr sz="8100">
                <a:solidFill>
                  <a:schemeClr val="tx1"/>
                </a:solidFill>
                <a:latin typeface="Arial" charset="0"/>
              </a:defRPr>
            </a:lvl6pPr>
            <a:lvl7pPr marL="2971800" indent="-228600" eaLnBrk="0" fontAlgn="base" hangingPunct="0">
              <a:spcBef>
                <a:spcPct val="0"/>
              </a:spcBef>
              <a:spcAft>
                <a:spcPct val="0"/>
              </a:spcAft>
              <a:defRPr sz="8100">
                <a:solidFill>
                  <a:schemeClr val="tx1"/>
                </a:solidFill>
                <a:latin typeface="Arial" charset="0"/>
              </a:defRPr>
            </a:lvl7pPr>
            <a:lvl8pPr marL="3429000" indent="-228600" eaLnBrk="0" fontAlgn="base" hangingPunct="0">
              <a:spcBef>
                <a:spcPct val="0"/>
              </a:spcBef>
              <a:spcAft>
                <a:spcPct val="0"/>
              </a:spcAft>
              <a:defRPr sz="8100">
                <a:solidFill>
                  <a:schemeClr val="tx1"/>
                </a:solidFill>
                <a:latin typeface="Arial" charset="0"/>
              </a:defRPr>
            </a:lvl8pPr>
            <a:lvl9pPr marL="3886200" indent="-228600" eaLnBrk="0" fontAlgn="base" hangingPunct="0">
              <a:spcBef>
                <a:spcPct val="0"/>
              </a:spcBef>
              <a:spcAft>
                <a:spcPct val="0"/>
              </a:spcAft>
              <a:defRPr sz="8100">
                <a:solidFill>
                  <a:schemeClr val="tx1"/>
                </a:solidFill>
                <a:latin typeface="Arial" charset="0"/>
              </a:defRPr>
            </a:lvl9pPr>
          </a:lstStyle>
          <a:p>
            <a:pPr algn="just"/>
            <a:r>
              <a:rPr lang="de-DE" sz="3200" dirty="0">
                <a:latin typeface="Fira Sans" pitchFamily="34" charset="0"/>
                <a:cs typeface="Arial" panose="020B0604020202020204" pitchFamily="34" charset="0"/>
              </a:rPr>
              <a:t>Diese Entwicklung wurde von der Berufsgenossenschaft Nahrungsmittel und Gastgewerbe (BGN), dem Kompetenzzentrum für Interdisziplinäre Prävention (KIP) an der Friedrich-Schiller-Universität sowie der Deutschen Forschungsgemeinschaft (DU 298/25-1, RE 1123/22-1) gefördert. </a:t>
            </a:r>
          </a:p>
        </p:txBody>
      </p:sp>
      <p:sp>
        <p:nvSpPr>
          <p:cNvPr id="32" name="Inhaltsplatzhalter 1">
            <a:extLst>
              <a:ext uri="{FF2B5EF4-FFF2-40B4-BE49-F238E27FC236}">
                <a16:creationId xmlns:a16="http://schemas.microsoft.com/office/drawing/2014/main" id="{B227FBCF-A5D9-4932-85ED-AE02FD3A44C3}"/>
              </a:ext>
            </a:extLst>
          </p:cNvPr>
          <p:cNvSpPr txBox="1">
            <a:spLocks/>
          </p:cNvSpPr>
          <p:nvPr/>
        </p:nvSpPr>
        <p:spPr>
          <a:xfrm>
            <a:off x="16814928" y="39134658"/>
            <a:ext cx="3222248" cy="633836"/>
          </a:xfrm>
          <a:prstGeom prst="rect">
            <a:avLst/>
          </a:prstGeom>
          <a:solidFill>
            <a:schemeClr val="bg1"/>
          </a:solidFill>
        </p:spPr>
        <p:txBody>
          <a:bodyPr vert="horz" lIns="118888" tIns="0" rIns="118888" bIns="0" rtlCol="0">
            <a:noAutofit/>
          </a:bodyPr>
          <a:lstStyle>
            <a:lvl1pPr marL="1565855" indent="-1565855" algn="l" defTabSz="4175613" rtl="0" eaLnBrk="1" latinLnBrk="0" hangingPunct="1">
              <a:spcBef>
                <a:spcPts val="3654"/>
              </a:spcBef>
              <a:buFont typeface="Arial" pitchFamily="34" charset="0"/>
              <a:buNone/>
              <a:defRPr lang="de-DE" sz="4800" b="0" kern="1200" dirty="0" smtClean="0">
                <a:solidFill>
                  <a:schemeClr val="accent1"/>
                </a:solidFill>
                <a:latin typeface="Fira Sans" pitchFamily="34" charset="0"/>
                <a:ea typeface="Fira Sans" pitchFamily="34" charset="0"/>
                <a:cs typeface="Arial" panose="020B0604020202020204" pitchFamily="34" charset="0"/>
              </a:defRPr>
            </a:lvl1pPr>
            <a:lvl2pPr marL="793367" indent="-793367"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2pPr>
            <a:lvl3pPr marL="1837269" indent="-751611"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3pPr>
            <a:lvl4pPr marL="2881171" indent="-751611"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4pPr>
            <a:lvl5pPr marL="3925073" indent="-793367" algn="l" defTabSz="4175613" rtl="0" eaLnBrk="1" latinLnBrk="0" hangingPunct="1">
              <a:spcBef>
                <a:spcPts val="1370"/>
              </a:spcBef>
              <a:buClr>
                <a:schemeClr val="accent1"/>
              </a:buClr>
              <a:buSzPct val="80000"/>
              <a:buFont typeface="Wingdings" panose="05000000000000000000" pitchFamily="2" charset="2"/>
              <a:buChar char="§"/>
              <a:defRPr lang="en-US" sz="4800" kern="1200" dirty="0">
                <a:solidFill>
                  <a:schemeClr val="accent1"/>
                </a:solidFill>
                <a:latin typeface="Fira Sans" pitchFamily="34" charset="0"/>
                <a:ea typeface="Fira Sans" pitchFamily="34" charset="0"/>
                <a:cs typeface="Arial" panose="020B0604020202020204" pitchFamily="34" charset="0"/>
              </a:defRPr>
            </a:lvl5pPr>
            <a:lvl6pPr marL="5010735" indent="-793367"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6pPr>
            <a:lvl7pPr marL="6179907"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7pPr>
            <a:lvl8pPr marL="7223809"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8pPr>
            <a:lvl9pPr marL="8184196"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9pPr>
          </a:lstStyle>
          <a:p>
            <a:pPr marL="0" indent="0" algn="just">
              <a:spcBef>
                <a:spcPts val="0"/>
              </a:spcBef>
            </a:pPr>
            <a:r>
              <a:rPr lang="de-DE" sz="4000" b="1" dirty="0"/>
              <a:t>Förderungen</a:t>
            </a:r>
          </a:p>
        </p:txBody>
      </p:sp>
      <p:sp>
        <p:nvSpPr>
          <p:cNvPr id="27" name="Rectangle 690">
            <a:extLst>
              <a:ext uri="{FF2B5EF4-FFF2-40B4-BE49-F238E27FC236}">
                <a16:creationId xmlns:a16="http://schemas.microsoft.com/office/drawing/2014/main" id="{DFEC6893-8337-4FAB-81AE-B621FD343332}"/>
              </a:ext>
            </a:extLst>
          </p:cNvPr>
          <p:cNvSpPr>
            <a:spLocks noChangeArrowheads="1"/>
          </p:cNvSpPr>
          <p:nvPr/>
        </p:nvSpPr>
        <p:spPr bwMode="auto">
          <a:xfrm>
            <a:off x="16603567" y="32694069"/>
            <a:ext cx="13394123" cy="6283514"/>
          </a:xfrm>
          <a:prstGeom prst="rect">
            <a:avLst/>
          </a:prstGeom>
          <a:solidFill>
            <a:srgbClr val="E4ECF4"/>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8700" tIns="54350" rIns="108700" bIns="54350" anchor="ctr"/>
          <a:lstStyle>
            <a:lvl1pPr defTabSz="3856038" eaLnBrk="0" hangingPunct="0">
              <a:defRPr sz="8100">
                <a:solidFill>
                  <a:schemeClr val="tx1"/>
                </a:solidFill>
                <a:latin typeface="Arial" charset="0"/>
              </a:defRPr>
            </a:lvl1pPr>
            <a:lvl2pPr marL="742950" indent="-285750" defTabSz="3856038" eaLnBrk="0" hangingPunct="0">
              <a:defRPr sz="8100">
                <a:solidFill>
                  <a:schemeClr val="tx1"/>
                </a:solidFill>
                <a:latin typeface="Arial" charset="0"/>
              </a:defRPr>
            </a:lvl2pPr>
            <a:lvl3pPr marL="1143000" indent="-228600" defTabSz="3856038" eaLnBrk="0" hangingPunct="0">
              <a:defRPr sz="8100">
                <a:solidFill>
                  <a:schemeClr val="tx1"/>
                </a:solidFill>
                <a:latin typeface="Arial" charset="0"/>
              </a:defRPr>
            </a:lvl3pPr>
            <a:lvl4pPr marL="1600200" indent="-228600" defTabSz="3856038" eaLnBrk="0" hangingPunct="0">
              <a:defRPr sz="8100">
                <a:solidFill>
                  <a:schemeClr val="tx1"/>
                </a:solidFill>
                <a:latin typeface="Arial" charset="0"/>
              </a:defRPr>
            </a:lvl4pPr>
            <a:lvl5pPr marL="2057400" indent="-228600" defTabSz="3856038" eaLnBrk="0" hangingPunct="0">
              <a:defRPr sz="8100">
                <a:solidFill>
                  <a:schemeClr val="tx1"/>
                </a:solidFill>
                <a:latin typeface="Arial" charset="0"/>
              </a:defRPr>
            </a:lvl5pPr>
            <a:lvl6pPr marL="2514600" indent="-228600" defTabSz="3856038" eaLnBrk="0" fontAlgn="base" hangingPunct="0">
              <a:spcBef>
                <a:spcPct val="0"/>
              </a:spcBef>
              <a:spcAft>
                <a:spcPct val="0"/>
              </a:spcAft>
              <a:defRPr sz="8100">
                <a:solidFill>
                  <a:schemeClr val="tx1"/>
                </a:solidFill>
                <a:latin typeface="Arial" charset="0"/>
              </a:defRPr>
            </a:lvl6pPr>
            <a:lvl7pPr marL="2971800" indent="-228600" defTabSz="3856038" eaLnBrk="0" fontAlgn="base" hangingPunct="0">
              <a:spcBef>
                <a:spcPct val="0"/>
              </a:spcBef>
              <a:spcAft>
                <a:spcPct val="0"/>
              </a:spcAft>
              <a:defRPr sz="8100">
                <a:solidFill>
                  <a:schemeClr val="tx1"/>
                </a:solidFill>
                <a:latin typeface="Arial" charset="0"/>
              </a:defRPr>
            </a:lvl7pPr>
            <a:lvl8pPr marL="3429000" indent="-228600" defTabSz="3856038" eaLnBrk="0" fontAlgn="base" hangingPunct="0">
              <a:spcBef>
                <a:spcPct val="0"/>
              </a:spcBef>
              <a:spcAft>
                <a:spcPct val="0"/>
              </a:spcAft>
              <a:defRPr sz="8100">
                <a:solidFill>
                  <a:schemeClr val="tx1"/>
                </a:solidFill>
                <a:latin typeface="Arial" charset="0"/>
              </a:defRPr>
            </a:lvl8pPr>
            <a:lvl9pPr marL="3886200" indent="-228600" defTabSz="3856038" eaLnBrk="0" fontAlgn="base" hangingPunct="0">
              <a:spcBef>
                <a:spcPct val="0"/>
              </a:spcBef>
              <a:spcAft>
                <a:spcPct val="0"/>
              </a:spcAft>
              <a:defRPr sz="8100">
                <a:solidFill>
                  <a:schemeClr val="tx1"/>
                </a:solidFill>
                <a:latin typeface="Arial" charset="0"/>
              </a:defRPr>
            </a:lvl9pPr>
          </a:lstStyle>
          <a:p>
            <a:pPr algn="ctr" eaLnBrk="1" hangingPunct="1"/>
            <a:endParaRPr lang="de-DE" altLang="en-US" sz="11569" dirty="0"/>
          </a:p>
        </p:txBody>
      </p:sp>
      <p:pic>
        <p:nvPicPr>
          <p:cNvPr id="7" name="Grafik 6">
            <a:extLst>
              <a:ext uri="{FF2B5EF4-FFF2-40B4-BE49-F238E27FC236}">
                <a16:creationId xmlns:a16="http://schemas.microsoft.com/office/drawing/2014/main" id="{6C002A28-D947-4A3B-941B-99E336EE090C}"/>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20000"/>
                    </a14:imgEffect>
                  </a14:imgLayer>
                </a14:imgProps>
              </a:ext>
              <a:ext uri="{28A0092B-C50C-407E-A947-70E740481C1C}">
                <a14:useLocalDpi xmlns:a14="http://schemas.microsoft.com/office/drawing/2010/main" val="0"/>
              </a:ext>
            </a:extLst>
          </a:blip>
          <a:srcRect t="7119" b="50716"/>
          <a:stretch/>
        </p:blipFill>
        <p:spPr>
          <a:xfrm>
            <a:off x="16898896" y="33012939"/>
            <a:ext cx="12803577" cy="3845056"/>
          </a:xfrm>
          <a:prstGeom prst="rect">
            <a:avLst/>
          </a:prstGeom>
        </p:spPr>
      </p:pic>
      <p:pic>
        <p:nvPicPr>
          <p:cNvPr id="6" name="Grafik 5">
            <a:extLst>
              <a:ext uri="{FF2B5EF4-FFF2-40B4-BE49-F238E27FC236}">
                <a16:creationId xmlns:a16="http://schemas.microsoft.com/office/drawing/2014/main" id="{65C040F8-067B-4E13-85EF-78C6315E8EA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905374" y="11714313"/>
            <a:ext cx="12797099" cy="8749210"/>
          </a:xfrm>
          <a:prstGeom prst="rect">
            <a:avLst/>
          </a:prstGeom>
          <a:ln>
            <a:solidFill>
              <a:schemeClr val="tx1"/>
            </a:solidFill>
          </a:ln>
        </p:spPr>
      </p:pic>
      <p:sp>
        <p:nvSpPr>
          <p:cNvPr id="33" name="Inhaltsplatzhalter 1">
            <a:extLst>
              <a:ext uri="{FF2B5EF4-FFF2-40B4-BE49-F238E27FC236}">
                <a16:creationId xmlns:a16="http://schemas.microsoft.com/office/drawing/2014/main" id="{BBFB1374-CA55-4FDB-9F34-DC4E01ACBFBA}"/>
              </a:ext>
            </a:extLst>
          </p:cNvPr>
          <p:cNvSpPr txBox="1">
            <a:spLocks/>
          </p:cNvSpPr>
          <p:nvPr/>
        </p:nvSpPr>
        <p:spPr>
          <a:xfrm>
            <a:off x="16847274" y="36857995"/>
            <a:ext cx="12763940" cy="1882698"/>
          </a:xfrm>
          <a:prstGeom prst="rect">
            <a:avLst/>
          </a:prstGeom>
        </p:spPr>
        <p:txBody>
          <a:bodyPr vert="horz" lIns="118888" tIns="59444" rIns="118888" bIns="59444" rtlCol="0">
            <a:noAutofit/>
          </a:bodyPr>
          <a:lstStyle>
            <a:lvl1pPr marL="1565855" indent="-1565855" algn="l" defTabSz="4175613" rtl="0" eaLnBrk="1" latinLnBrk="0" hangingPunct="1">
              <a:spcBef>
                <a:spcPts val="3654"/>
              </a:spcBef>
              <a:buFont typeface="Arial" pitchFamily="34" charset="0"/>
              <a:buNone/>
              <a:defRPr lang="de-DE" sz="4800" b="0" kern="1200" dirty="0" smtClean="0">
                <a:solidFill>
                  <a:schemeClr val="accent1"/>
                </a:solidFill>
                <a:latin typeface="Fira Sans" pitchFamily="34" charset="0"/>
                <a:ea typeface="Fira Sans" pitchFamily="34" charset="0"/>
                <a:cs typeface="Arial" panose="020B0604020202020204" pitchFamily="34" charset="0"/>
              </a:defRPr>
            </a:lvl1pPr>
            <a:lvl2pPr marL="793367" indent="-793367"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2pPr>
            <a:lvl3pPr marL="1837269" indent="-751611"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3pPr>
            <a:lvl4pPr marL="2881171" indent="-751611" algn="l" defTabSz="4175613" rtl="0" eaLnBrk="1" latinLnBrk="0" hangingPunct="1">
              <a:spcBef>
                <a:spcPts val="1370"/>
              </a:spcBef>
              <a:buClr>
                <a:schemeClr val="accent1"/>
              </a:buClr>
              <a:buSzPct val="80000"/>
              <a:buFont typeface="Wingdings" panose="05000000000000000000" pitchFamily="2" charset="2"/>
              <a:buChar char="§"/>
              <a:defRPr lang="de-DE" sz="4800" kern="1200" dirty="0" smtClean="0">
                <a:solidFill>
                  <a:schemeClr val="accent1"/>
                </a:solidFill>
                <a:latin typeface="Fira Sans" pitchFamily="34" charset="0"/>
                <a:ea typeface="Fira Sans" pitchFamily="34" charset="0"/>
                <a:cs typeface="Arial" panose="020B0604020202020204" pitchFamily="34" charset="0"/>
              </a:defRPr>
            </a:lvl4pPr>
            <a:lvl5pPr marL="3925073" indent="-793367" algn="l" defTabSz="4175613" rtl="0" eaLnBrk="1" latinLnBrk="0" hangingPunct="1">
              <a:spcBef>
                <a:spcPts val="1370"/>
              </a:spcBef>
              <a:buClr>
                <a:schemeClr val="accent1"/>
              </a:buClr>
              <a:buSzPct val="80000"/>
              <a:buFont typeface="Wingdings" panose="05000000000000000000" pitchFamily="2" charset="2"/>
              <a:buChar char="§"/>
              <a:defRPr lang="en-US" sz="4800" kern="1200" dirty="0">
                <a:solidFill>
                  <a:schemeClr val="accent1"/>
                </a:solidFill>
                <a:latin typeface="Fira Sans" pitchFamily="34" charset="0"/>
                <a:ea typeface="Fira Sans" pitchFamily="34" charset="0"/>
                <a:cs typeface="Arial" panose="020B0604020202020204" pitchFamily="34" charset="0"/>
              </a:defRPr>
            </a:lvl5pPr>
            <a:lvl6pPr marL="5010735" indent="-793367"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6pPr>
            <a:lvl7pPr marL="6179907"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7pPr>
            <a:lvl8pPr marL="7223809"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8pPr>
            <a:lvl9pPr marL="8184196" indent="-751611" algn="l" defTabSz="4175613" rtl="0" eaLnBrk="1" latinLnBrk="0" hangingPunct="1">
              <a:spcBef>
                <a:spcPts val="1370"/>
              </a:spcBef>
              <a:buClr>
                <a:schemeClr val="accent2"/>
              </a:buClr>
              <a:buFont typeface="Wingdings" pitchFamily="2" charset="2"/>
              <a:buChar char="§"/>
              <a:defRPr sz="6400" kern="1200">
                <a:solidFill>
                  <a:schemeClr val="tx1"/>
                </a:solidFill>
                <a:latin typeface="+mn-lt"/>
                <a:ea typeface="+mn-ea"/>
                <a:cs typeface="+mn-cs"/>
              </a:defRPr>
            </a:lvl9pPr>
          </a:lstStyle>
          <a:p>
            <a:pPr marL="0" indent="0" algn="just">
              <a:spcBef>
                <a:spcPts val="0"/>
              </a:spcBef>
            </a:pPr>
            <a:r>
              <a:rPr lang="de-DE" sz="3200" b="1" dirty="0"/>
              <a:t>Abb. 4: Passive Bewegung</a:t>
            </a:r>
          </a:p>
          <a:p>
            <a:pPr marL="0" indent="0" algn="just">
              <a:spcBef>
                <a:spcPts val="0"/>
              </a:spcBef>
            </a:pPr>
            <a:r>
              <a:rPr lang="de-DE" sz="3200" dirty="0">
                <a:solidFill>
                  <a:schemeClr val="tx1"/>
                </a:solidFill>
              </a:rPr>
              <a:t>Kniegelenk für vier Beugungswinkel aufgenommen während einer kontinuierlichen langsamen passiven Bewegung über einen Zeitraum von 9 Minuten. </a:t>
            </a:r>
          </a:p>
        </p:txBody>
      </p:sp>
      <p:sp>
        <p:nvSpPr>
          <p:cNvPr id="35" name="Textfeld 34">
            <a:extLst>
              <a:ext uri="{FF2B5EF4-FFF2-40B4-BE49-F238E27FC236}">
                <a16:creationId xmlns:a16="http://schemas.microsoft.com/office/drawing/2014/main" id="{35DF8268-A52C-4CD6-B886-376D38C8A5DF}"/>
              </a:ext>
            </a:extLst>
          </p:cNvPr>
          <p:cNvSpPr txBox="1"/>
          <p:nvPr/>
        </p:nvSpPr>
        <p:spPr>
          <a:xfrm>
            <a:off x="808014" y="4971779"/>
            <a:ext cx="28024824" cy="1569660"/>
          </a:xfrm>
          <a:prstGeom prst="rect">
            <a:avLst/>
          </a:prstGeom>
          <a:noFill/>
        </p:spPr>
        <p:txBody>
          <a:bodyPr wrap="square">
            <a:spAutoFit/>
          </a:bodyPr>
          <a:lstStyle/>
          <a:p>
            <a:r>
              <a:rPr lang="de-DE" sz="3200" baseline="30000" dirty="0">
                <a:solidFill>
                  <a:schemeClr val="accent1"/>
                </a:solidFill>
                <a:latin typeface="Fira Sans" pitchFamily="34" charset="0"/>
                <a:cs typeface="Arial" panose="020B0604020202020204" pitchFamily="34" charset="0"/>
              </a:rPr>
              <a:t>1</a:t>
            </a:r>
            <a:r>
              <a:rPr lang="de-DE" sz="3200" dirty="0">
                <a:solidFill>
                  <a:schemeClr val="accent1"/>
                </a:solidFill>
                <a:latin typeface="Fira Sans" pitchFamily="34" charset="0"/>
                <a:cs typeface="Arial" panose="020B0604020202020204" pitchFamily="34" charset="0"/>
              </a:rPr>
              <a:t>AG Medizinische Physik, Institut für Diagnostische und Interventionelle Radiologie, Universitätsklinikum Jena, Friedrich-Schiller-Universität Jena</a:t>
            </a:r>
          </a:p>
          <a:p>
            <a:r>
              <a:rPr lang="de-DE" sz="3200" baseline="30000" dirty="0">
                <a:solidFill>
                  <a:schemeClr val="accent1"/>
                </a:solidFill>
                <a:latin typeface="Fira Sans" pitchFamily="34" charset="0"/>
                <a:cs typeface="Arial" panose="020B0604020202020204" pitchFamily="34" charset="0"/>
              </a:rPr>
              <a:t>2</a:t>
            </a:r>
            <a:r>
              <a:rPr lang="de-DE" sz="3200" dirty="0">
                <a:solidFill>
                  <a:schemeClr val="accent1"/>
                </a:solidFill>
                <a:latin typeface="Fira Sans" pitchFamily="34" charset="0"/>
                <a:cs typeface="Arial" panose="020B0604020202020204" pitchFamily="34" charset="0"/>
              </a:rPr>
              <a:t>Institut für Diagnostische und Interventionelle Radiologie, Universitätsklinikum Jena, Friedrich-Schiller-Universität Jena</a:t>
            </a:r>
          </a:p>
          <a:p>
            <a:r>
              <a:rPr lang="de-DE" sz="3200" baseline="30000" dirty="0">
                <a:solidFill>
                  <a:schemeClr val="accent1"/>
                </a:solidFill>
                <a:latin typeface="Fira Sans" pitchFamily="34" charset="0"/>
                <a:cs typeface="Arial" panose="020B0604020202020204" pitchFamily="34" charset="0"/>
              </a:rPr>
              <a:t>3</a:t>
            </a:r>
            <a:r>
              <a:rPr lang="de-DE" sz="3200" dirty="0">
                <a:solidFill>
                  <a:schemeClr val="accent1"/>
                </a:solidFill>
                <a:latin typeface="Fira Sans" pitchFamily="34" charset="0"/>
                <a:cs typeface="Arial" panose="020B0604020202020204" pitchFamily="34" charset="0"/>
              </a:rPr>
              <a:t>Julius Wolff Institute, Berlin Institute </a:t>
            </a:r>
            <a:r>
              <a:rPr lang="de-DE" sz="3200" dirty="0" err="1">
                <a:solidFill>
                  <a:schemeClr val="accent1"/>
                </a:solidFill>
                <a:latin typeface="Fira Sans" pitchFamily="34" charset="0"/>
                <a:cs typeface="Arial" panose="020B0604020202020204" pitchFamily="34" charset="0"/>
              </a:rPr>
              <a:t>of</a:t>
            </a:r>
            <a:r>
              <a:rPr lang="de-DE" sz="3200" dirty="0">
                <a:solidFill>
                  <a:schemeClr val="accent1"/>
                </a:solidFill>
                <a:latin typeface="Fira Sans" pitchFamily="34" charset="0"/>
                <a:cs typeface="Arial" panose="020B0604020202020204" pitchFamily="34" charset="0"/>
              </a:rPr>
              <a:t> Health &amp; Charité - Universitätsmedizin Berlin</a:t>
            </a:r>
          </a:p>
        </p:txBody>
      </p:sp>
    </p:spTree>
    <p:extLst>
      <p:ext uri="{BB962C8B-B14F-4D97-AF65-F5344CB8AC3E}">
        <p14:creationId xmlns:p14="http://schemas.microsoft.com/office/powerpoint/2010/main" val="1531895848"/>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15_Poster_Wissenschaft_hoch">
  <a:themeElements>
    <a:clrScheme name="UKJ">
      <a:dk1>
        <a:srgbClr val="000000"/>
      </a:dk1>
      <a:lt1>
        <a:srgbClr val="FFFFFF"/>
      </a:lt1>
      <a:dk2>
        <a:srgbClr val="434342"/>
      </a:dk2>
      <a:lt2>
        <a:srgbClr val="CDD7D9"/>
      </a:lt2>
      <a:accent1>
        <a:srgbClr val="0056A2"/>
      </a:accent1>
      <a:accent2>
        <a:srgbClr val="00AEEB"/>
      </a:accent2>
      <a:accent3>
        <a:srgbClr val="8DD449"/>
      </a:accent3>
      <a:accent4>
        <a:srgbClr val="FFC000"/>
      </a:accent4>
      <a:accent5>
        <a:srgbClr val="FF0000"/>
      </a:accent5>
      <a:accent6>
        <a:srgbClr val="7030A0"/>
      </a:accent6>
      <a:hlink>
        <a:srgbClr val="5F5F5F"/>
      </a:hlink>
      <a:folHlink>
        <a:srgbClr val="969696"/>
      </a:folHlink>
    </a:clrScheme>
    <a:fontScheme name="Winkel">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inkel">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blipFill rotWithShape="1">
          <a:blip xmlns:r="http://schemas.openxmlformats.org/officeDocument/2006/relationships" r:embed="rId1">
            <a:duotone>
              <a:schemeClr val="phClr">
                <a:tint val="90000"/>
                <a:shade val="85000"/>
              </a:schemeClr>
              <a:schemeClr val="phClr">
                <a:tint val="95000"/>
                <a:shade val="99000"/>
              </a:schemeClr>
            </a:duotone>
          </a:blip>
          <a:tile tx="0" ty="0" sx="100000" sy="100000" flip="none" algn="tl"/>
        </a:blipFill>
        <a:blipFill rotWithShape="1">
          <a:blip xmlns:r="http://schemas.openxmlformats.org/officeDocument/2006/relationships" r:embed="rId2">
            <a:duotone>
              <a:schemeClr val="phClr">
                <a:tint val="93000"/>
                <a:shade val="85000"/>
              </a:schemeClr>
              <a:schemeClr val="phClr">
                <a:tint val="96000"/>
                <a:shade val="99000"/>
              </a:schemeClr>
            </a:duotone>
          </a:blip>
          <a:tile tx="0" ty="0" sx="90000" sy="90000" flip="none" algn="tl"/>
        </a:blipFill>
      </a:bgFillStyleLst>
    </a:fmtScheme>
  </a:themeElements>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15_Poster_Wissenschaft_hoch</Template>
  <TotalTime>0</TotalTime>
  <Words>618</Words>
  <Application>Microsoft Office PowerPoint</Application>
  <PresentationFormat>Benutzerdefiniert</PresentationFormat>
  <Paragraphs>43</Paragraphs>
  <Slides>1</Slides>
  <Notes>0</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1</vt:i4>
      </vt:variant>
    </vt:vector>
  </HeadingPairs>
  <TitlesOfParts>
    <vt:vector size="8" baseType="lpstr">
      <vt:lpstr>Arial</vt:lpstr>
      <vt:lpstr>Calibri</vt:lpstr>
      <vt:lpstr>Fira Sans</vt:lpstr>
      <vt:lpstr>Franklin Gothic Book</vt:lpstr>
      <vt:lpstr>Symbol</vt:lpstr>
      <vt:lpstr>Wingdings</vt:lpstr>
      <vt:lpstr>15_Poster_Wissenschaft_hoch</vt:lpstr>
      <vt:lpstr>Hochaufgelöste dynamische ergometergestützte MRT-Bildgebung des Kniegelenkes</vt:lpstr>
    </vt:vector>
  </TitlesOfParts>
  <Company>Universitätsklinikum Jena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Emmerich, Michelle</dc:creator>
  <cp:lastModifiedBy>Krämer, Martin</cp:lastModifiedBy>
  <cp:revision>171</cp:revision>
  <dcterms:created xsi:type="dcterms:W3CDTF">2015-09-17T11:49:35Z</dcterms:created>
  <dcterms:modified xsi:type="dcterms:W3CDTF">2021-11-24T10:57:26Z</dcterms:modified>
</cp:coreProperties>
</file>

<file path=docProps/thumbnail.jpeg>
</file>